
<file path=[Content_Types].xml><?xml version="1.0" encoding="utf-8"?>
<Types xmlns="http://schemas.openxmlformats.org/package/2006/content-types">
  <Default Extension="fntdata" ContentType="application/x-fontdata"/>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22"/>
  </p:notesMasterIdLst>
  <p:sldIdLst>
    <p:sldId id="256" r:id="rId5"/>
    <p:sldId id="276" r:id="rId6"/>
    <p:sldId id="284" r:id="rId7"/>
    <p:sldId id="257" r:id="rId8"/>
    <p:sldId id="285" r:id="rId9"/>
    <p:sldId id="262" r:id="rId10"/>
    <p:sldId id="280" r:id="rId11"/>
    <p:sldId id="279" r:id="rId12"/>
    <p:sldId id="278" r:id="rId13"/>
    <p:sldId id="274" r:id="rId14"/>
    <p:sldId id="263" r:id="rId15"/>
    <p:sldId id="269" r:id="rId16"/>
    <p:sldId id="258" r:id="rId17"/>
    <p:sldId id="259" r:id="rId18"/>
    <p:sldId id="282" r:id="rId19"/>
    <p:sldId id="268" r:id="rId20"/>
    <p:sldId id="275" r:id="rId21"/>
  </p:sldIdLst>
  <p:sldSz cx="18288000" cy="10287000"/>
  <p:notesSz cx="7010400" cy="9296400"/>
  <p:embeddedFontLst>
    <p:embeddedFont>
      <p:font typeface="Codec Pro" panose="020B0604020202020204" charset="0"/>
      <p:regular r:id="rId23"/>
    </p:embeddedFont>
    <p:embeddedFont>
      <p:font typeface="Goudy Type" panose="020B0604020202020204" charset="0"/>
      <p:regular r:id="rId24"/>
      <p:bold r:id="rId25"/>
      <p:italic r:id="rId26"/>
      <p:boldItalic r:id="rId27"/>
    </p:embeddedFont>
    <p:embeddedFont>
      <p:font typeface="IBM Plex Mono Bold" panose="020B0604020202020204" charset="0"/>
      <p:regular r:id="rId28"/>
      <p:bold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4DAF6"/>
    <a:srgbClr val="FF8749"/>
    <a:srgbClr val="B7B6FA"/>
    <a:srgbClr val="61C47F"/>
    <a:srgbClr val="FFD84D"/>
    <a:srgbClr val="1256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BF6B16-0E0E-45CD-9CD2-AE24E5DCAD51}" v="2" dt="2025-07-22T23:03:32.707"/>
    <p1510:client id="{DB4F22F3-DF5E-53D8-E872-2E8AD55F602D}" v="6" dt="2025-07-22T23:16:31.8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36"/>
        <p:guide pos="288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4.fntdata"/><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3.fntdata"/><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7.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2.fntdata"/><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ordian, Selina" userId="S::selina.gordian@lausd.net::f2e6ff90-8bf4-4bc8-bed9-6842e9e63bc5" providerId="AD" clId="Web-{8EB52550-F30E-B400-B06A-BA715233B503}"/>
    <pc:docChg chg="modSld">
      <pc:chgData name="Gordian, Selina" userId="S::selina.gordian@lausd.net::f2e6ff90-8bf4-4bc8-bed9-6842e9e63bc5" providerId="AD" clId="Web-{8EB52550-F30E-B400-B06A-BA715233B503}" dt="2025-07-18T16:23:22.937" v="1" actId="20577"/>
      <pc:docMkLst>
        <pc:docMk/>
      </pc:docMkLst>
      <pc:sldChg chg="modSp">
        <pc:chgData name="Gordian, Selina" userId="S::selina.gordian@lausd.net::f2e6ff90-8bf4-4bc8-bed9-6842e9e63bc5" providerId="AD" clId="Web-{8EB52550-F30E-B400-B06A-BA715233B503}" dt="2025-07-18T16:23:22.937" v="1" actId="20577"/>
        <pc:sldMkLst>
          <pc:docMk/>
          <pc:sldMk cId="3973539682" sldId="279"/>
        </pc:sldMkLst>
        <pc:spChg chg="mod">
          <ac:chgData name="Gordian, Selina" userId="S::selina.gordian@lausd.net::f2e6ff90-8bf4-4bc8-bed9-6842e9e63bc5" providerId="AD" clId="Web-{8EB52550-F30E-B400-B06A-BA715233B503}" dt="2025-07-18T16:23:22.937" v="1" actId="20577"/>
          <ac:spMkLst>
            <pc:docMk/>
            <pc:sldMk cId="3973539682" sldId="279"/>
            <ac:spMk id="36" creationId="{A6938F06-B6A0-6018-F761-1A9E9D002099}"/>
          </ac:spMkLst>
        </pc:spChg>
      </pc:sldChg>
    </pc:docChg>
  </pc:docChgLst>
  <pc:docChgLst>
    <pc:chgData name="Gordian, Selina" userId="f2e6ff90-8bf4-4bc8-bed9-6842e9e63bc5" providerId="ADAL" clId="{20BF6B16-0E0E-45CD-9CD2-AE24E5DCAD51}"/>
    <pc:docChg chg="modSld">
      <pc:chgData name="Gordian, Selina" userId="f2e6ff90-8bf4-4bc8-bed9-6842e9e63bc5" providerId="ADAL" clId="{20BF6B16-0E0E-45CD-9CD2-AE24E5DCAD51}" dt="2025-07-22T23:03:32.707" v="1" actId="1076"/>
      <pc:docMkLst>
        <pc:docMk/>
      </pc:docMkLst>
      <pc:sldChg chg="modSp mod">
        <pc:chgData name="Gordian, Selina" userId="f2e6ff90-8bf4-4bc8-bed9-6842e9e63bc5" providerId="ADAL" clId="{20BF6B16-0E0E-45CD-9CD2-AE24E5DCAD51}" dt="2025-07-22T23:03:32.707" v="1" actId="1076"/>
        <pc:sldMkLst>
          <pc:docMk/>
          <pc:sldMk cId="2773417840" sldId="280"/>
        </pc:sldMkLst>
        <pc:picChg chg="mod">
          <ac:chgData name="Gordian, Selina" userId="f2e6ff90-8bf4-4bc8-bed9-6842e9e63bc5" providerId="ADAL" clId="{20BF6B16-0E0E-45CD-9CD2-AE24E5DCAD51}" dt="2025-07-22T23:03:32.707" v="1" actId="1076"/>
          <ac:picMkLst>
            <pc:docMk/>
            <pc:sldMk cId="2773417840" sldId="280"/>
            <ac:picMk id="11" creationId="{ED462B17-D5BF-D74C-51A2-75EF79066D7B}"/>
          </ac:picMkLst>
        </pc:picChg>
      </pc:sldChg>
    </pc:docChg>
  </pc:docChgLst>
  <pc:docChgLst>
    <pc:chgData name="Gordian, Selina" userId="S::selina.gordian@lausd.net::f2e6ff90-8bf4-4bc8-bed9-6842e9e63bc5" providerId="AD" clId="Web-{DB4F22F3-DF5E-53D8-E872-2E8AD55F602D}"/>
    <pc:docChg chg="modSld">
      <pc:chgData name="Gordian, Selina" userId="S::selina.gordian@lausd.net::f2e6ff90-8bf4-4bc8-bed9-6842e9e63bc5" providerId="AD" clId="Web-{DB4F22F3-DF5E-53D8-E872-2E8AD55F602D}" dt="2025-07-22T23:16:31.886" v="5" actId="1076"/>
      <pc:docMkLst>
        <pc:docMk/>
      </pc:docMkLst>
      <pc:sldChg chg="modSp">
        <pc:chgData name="Gordian, Selina" userId="S::selina.gordian@lausd.net::f2e6ff90-8bf4-4bc8-bed9-6842e9e63bc5" providerId="AD" clId="Web-{DB4F22F3-DF5E-53D8-E872-2E8AD55F602D}" dt="2025-07-22T23:16:31.886" v="5" actId="1076"/>
        <pc:sldMkLst>
          <pc:docMk/>
          <pc:sldMk cId="4099193035" sldId="274"/>
        </pc:sldMkLst>
        <pc:grpChg chg="mod">
          <ac:chgData name="Gordian, Selina" userId="S::selina.gordian@lausd.net::f2e6ff90-8bf4-4bc8-bed9-6842e9e63bc5" providerId="AD" clId="Web-{DB4F22F3-DF5E-53D8-E872-2E8AD55F602D}" dt="2025-07-22T23:16:29.667" v="3" actId="1076"/>
          <ac:grpSpMkLst>
            <pc:docMk/>
            <pc:sldMk cId="4099193035" sldId="274"/>
            <ac:grpSpMk id="7" creationId="{6BCFB5BC-033F-B659-9286-538DC1069291}"/>
          </ac:grpSpMkLst>
        </pc:grpChg>
        <pc:picChg chg="mod">
          <ac:chgData name="Gordian, Selina" userId="S::selina.gordian@lausd.net::f2e6ff90-8bf4-4bc8-bed9-6842e9e63bc5" providerId="AD" clId="Web-{DB4F22F3-DF5E-53D8-E872-2E8AD55F602D}" dt="2025-07-22T23:16:30.808" v="4" actId="1076"/>
          <ac:picMkLst>
            <pc:docMk/>
            <pc:sldMk cId="4099193035" sldId="274"/>
            <ac:picMk id="24" creationId="{FD7F8CDC-F776-194C-E6A5-9B4D5F76D576}"/>
          </ac:picMkLst>
        </pc:picChg>
        <pc:picChg chg="mod">
          <ac:chgData name="Gordian, Selina" userId="S::selina.gordian@lausd.net::f2e6ff90-8bf4-4bc8-bed9-6842e9e63bc5" providerId="AD" clId="Web-{DB4F22F3-DF5E-53D8-E872-2E8AD55F602D}" dt="2025-07-22T23:16:31.886" v="5" actId="1076"/>
          <ac:picMkLst>
            <pc:docMk/>
            <pc:sldMk cId="4099193035" sldId="274"/>
            <ac:picMk id="48" creationId="{42B16FE0-4006-A9F2-5071-159C6BB9B0C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50453" cy="348615"/>
          </a:xfrm>
          <a:prstGeom prst="rect">
            <a:avLst/>
          </a:prstGeom>
        </p:spPr>
        <p:txBody>
          <a:bodyPr vert="horz" lIns="93177" tIns="46589" rIns="93177" bIns="46589" rtlCol="0"/>
          <a:lstStyle>
            <a:lvl1pPr algn="l">
              <a:defRPr sz="1200"/>
            </a:lvl1pPr>
          </a:lstStyle>
          <a:p>
            <a:endParaRPr lang="cs-CZ"/>
          </a:p>
        </p:txBody>
      </p:sp>
      <p:sp>
        <p:nvSpPr>
          <p:cNvPr id="3" name="Date Placeholder 2"/>
          <p:cNvSpPr>
            <a:spLocks noGrp="1"/>
          </p:cNvSpPr>
          <p:nvPr>
            <p:ph type="dt" idx="1"/>
          </p:nvPr>
        </p:nvSpPr>
        <p:spPr>
          <a:xfrm>
            <a:off x="5295125" y="0"/>
            <a:ext cx="4050453" cy="348615"/>
          </a:xfrm>
          <a:prstGeom prst="rect">
            <a:avLst/>
          </a:prstGeom>
        </p:spPr>
        <p:txBody>
          <a:bodyPr vert="horz" lIns="93177" tIns="46589" rIns="93177" bIns="46589" rtlCol="0"/>
          <a:lstStyle>
            <a:lvl1pPr algn="r">
              <a:defRPr sz="1200"/>
            </a:lvl1pPr>
          </a:lstStyle>
          <a:p>
            <a:fld id="{B7268E1E-0E44-426D-905E-8AD9B19D2182}" type="datetimeFigureOut">
              <a:rPr lang="cs-CZ" smtClean="0"/>
              <a:t>22.07.2025</a:t>
            </a:fld>
            <a:endParaRPr lang="cs-CZ"/>
          </a:p>
        </p:txBody>
      </p:sp>
      <p:sp>
        <p:nvSpPr>
          <p:cNvPr id="4" name="Slide Image Placeholder 3"/>
          <p:cNvSpPr>
            <a:spLocks noGrp="1" noRot="1" noChangeAspect="1"/>
          </p:cNvSpPr>
          <p:nvPr>
            <p:ph type="sldImg" idx="2"/>
          </p:nvPr>
        </p:nvSpPr>
        <p:spPr>
          <a:xfrm>
            <a:off x="2354263" y="520700"/>
            <a:ext cx="4638675" cy="2609850"/>
          </a:xfrm>
          <a:prstGeom prst="rect">
            <a:avLst/>
          </a:prstGeom>
          <a:noFill/>
          <a:ln w="12700">
            <a:solidFill>
              <a:prstClr val="black"/>
            </a:solidFill>
          </a:ln>
        </p:spPr>
        <p:txBody>
          <a:bodyPr vert="horz" lIns="93177" tIns="46589" rIns="93177" bIns="46589" rtlCol="0" anchor="ctr"/>
          <a:lstStyle/>
          <a:p>
            <a:endParaRPr lang="cs-CZ"/>
          </a:p>
        </p:txBody>
      </p:sp>
      <p:sp>
        <p:nvSpPr>
          <p:cNvPr id="5" name="Notes Placeholder 4"/>
          <p:cNvSpPr>
            <a:spLocks noGrp="1"/>
          </p:cNvSpPr>
          <p:nvPr>
            <p:ph type="body" sz="quarter" idx="3"/>
          </p:nvPr>
        </p:nvSpPr>
        <p:spPr>
          <a:xfrm>
            <a:off x="934720" y="3305386"/>
            <a:ext cx="7477760" cy="3132694"/>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610774"/>
            <a:ext cx="4050453" cy="347002"/>
          </a:xfrm>
          <a:prstGeom prst="rect">
            <a:avLst/>
          </a:prstGeom>
        </p:spPr>
        <p:txBody>
          <a:bodyPr vert="horz" lIns="93177" tIns="46589" rIns="93177" bIns="46589" rtlCol="0" anchor="b"/>
          <a:lstStyle>
            <a:lvl1pPr algn="l">
              <a:defRPr sz="1200"/>
            </a:lvl1pPr>
          </a:lstStyle>
          <a:p>
            <a:endParaRPr lang="cs-CZ"/>
          </a:p>
        </p:txBody>
      </p:sp>
      <p:sp>
        <p:nvSpPr>
          <p:cNvPr id="7" name="Slide Number Placeholder 6"/>
          <p:cNvSpPr>
            <a:spLocks noGrp="1"/>
          </p:cNvSpPr>
          <p:nvPr>
            <p:ph type="sldNum" sz="quarter" idx="5"/>
          </p:nvPr>
        </p:nvSpPr>
        <p:spPr>
          <a:xfrm>
            <a:off x="5295125" y="6610774"/>
            <a:ext cx="4050453" cy="347002"/>
          </a:xfrm>
          <a:prstGeom prst="rect">
            <a:avLst/>
          </a:prstGeom>
        </p:spPr>
        <p:txBody>
          <a:bodyPr vert="horz" lIns="93177" tIns="46589" rIns="93177" bIns="46589"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50453" cy="348615"/>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5295125" y="0"/>
            <a:ext cx="4050453" cy="348615"/>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354263" y="520700"/>
            <a:ext cx="4638675" cy="260985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934720" y="3305386"/>
            <a:ext cx="7477760" cy="3132694"/>
          </a:xfrm>
          <a:prstGeom prst="rect">
            <a:avLst/>
          </a:prstGeom>
        </p:spPr>
        <p:txBody>
          <a:bodyPr vert="horz" lIns="93177" tIns="46589" rIns="93177" bIns="46589" rtlCol="0"/>
          <a:lstStyle/>
          <a:p>
            <a:r>
              <a:rPr lang="en-US"/>
              <a:t>We are going to be talking about facts not feelings.</a:t>
            </a:r>
          </a:p>
          <a:p>
            <a:endParaRPr lang="en-US"/>
          </a:p>
          <a:p>
            <a:r>
              <a:rPr lang="en-US" b="1"/>
              <a:t>Ask: What does facts not feelings mean to you? What could be a benefit of focusing on facts rather than feelings? </a:t>
            </a:r>
          </a:p>
          <a:p>
            <a:endParaRPr lang="en-US"/>
          </a:p>
          <a:p>
            <a:r>
              <a:rPr lang="en-US"/>
              <a:t>While feelings have their place in the work environment when it comes to developing and growing within the workplace facts should prevail. Focusing on facts not only in the workplace but in your personal life has so many benefits. Often times we can have strong feelings about a situation that stops us from making good choices. This can lead to knee jerk reactions or situations to escalate to become an HR case. We want to avoid this by learning why the facts are important and how control our feelings. </a:t>
            </a:r>
          </a:p>
        </p:txBody>
      </p:sp>
      <p:sp>
        <p:nvSpPr>
          <p:cNvPr id="6" name="Footer Placeholder 5"/>
          <p:cNvSpPr>
            <a:spLocks noGrp="1"/>
          </p:cNvSpPr>
          <p:nvPr>
            <p:ph type="ftr" sz="quarter" idx="4"/>
          </p:nvPr>
        </p:nvSpPr>
        <p:spPr>
          <a:xfrm>
            <a:off x="0" y="6610774"/>
            <a:ext cx="4050453" cy="347002"/>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5295125" y="6610774"/>
            <a:ext cx="4050453" cy="347002"/>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54263" y="520700"/>
            <a:ext cx="4638675" cy="2609850"/>
          </a:xfrm>
        </p:spPr>
      </p:sp>
      <p:sp>
        <p:nvSpPr>
          <p:cNvPr id="3" name="Notes Placeholder 2"/>
          <p:cNvSpPr>
            <a:spLocks noGrp="1"/>
          </p:cNvSpPr>
          <p:nvPr>
            <p:ph type="body" idx="1"/>
          </p:nvPr>
        </p:nvSpPr>
        <p:spPr/>
        <p:txBody>
          <a:bodyPr/>
          <a:lstStyle/>
          <a:p>
            <a:r>
              <a:rPr lang="en-US" b="1"/>
              <a:t>We will be looking at a scenario of how feelings can cloud our focus causing us to have personal opinions and react in a negative way. </a:t>
            </a:r>
          </a:p>
          <a:p>
            <a:endParaRPr lang="en-US" b="1"/>
          </a:p>
          <a:p>
            <a:r>
              <a:rPr lang="en-US" b="1"/>
              <a:t>Activity </a:t>
            </a:r>
            <a:r>
              <a:rPr lang="en-US"/>
              <a:t>Read the paragraph out loud convey tone and feeling. Have the group follow along. Use the highlighter to highlight any facts circle any feelings.</a:t>
            </a:r>
          </a:p>
          <a:p>
            <a:endParaRPr lang="en-US"/>
          </a:p>
          <a:p>
            <a:r>
              <a:rPr lang="en-US" b="1"/>
              <a:t>2-minute timer starts automatic when clicked over. </a:t>
            </a:r>
          </a:p>
        </p:txBody>
      </p:sp>
      <p:sp>
        <p:nvSpPr>
          <p:cNvPr id="4" name="Slide Number Placeholder 3"/>
          <p:cNvSpPr>
            <a:spLocks noGrp="1"/>
          </p:cNvSpPr>
          <p:nvPr>
            <p:ph type="sldNum" sz="quarter" idx="5"/>
          </p:nvPr>
        </p:nvSpPr>
        <p:spPr/>
        <p:txBody>
          <a:bodyPr/>
          <a:lstStyle/>
          <a:p>
            <a:fld id="{871B2431-D351-4C6E-A3CF-9DFAC0E3E050}" type="slidenum">
              <a:rPr lang="cs-CZ" smtClean="0"/>
              <a:t>10</a:t>
            </a:fld>
            <a:endParaRPr lang="cs-CZ"/>
          </a:p>
        </p:txBody>
      </p:sp>
    </p:spTree>
    <p:extLst>
      <p:ext uri="{BB962C8B-B14F-4D97-AF65-F5344CB8AC3E}">
        <p14:creationId xmlns:p14="http://schemas.microsoft.com/office/powerpoint/2010/main" val="15032104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54263" y="520700"/>
            <a:ext cx="4638675" cy="2609850"/>
          </a:xfrm>
        </p:spPr>
      </p:sp>
      <p:sp>
        <p:nvSpPr>
          <p:cNvPr id="3" name="Notes Placeholder 2"/>
          <p:cNvSpPr>
            <a:spLocks noGrp="1"/>
          </p:cNvSpPr>
          <p:nvPr>
            <p:ph type="body" idx="1"/>
          </p:nvPr>
        </p:nvSpPr>
        <p:spPr/>
        <p:txBody>
          <a:bodyPr/>
          <a:lstStyle/>
          <a:p>
            <a:r>
              <a:rPr lang="en-US" b="1"/>
              <a:t>Let's talk about it. How can these situations effect communication, teamwork, and workplace dynamic.</a:t>
            </a:r>
          </a:p>
          <a:p>
            <a:r>
              <a:rPr lang="en-US" b="1"/>
              <a:t>Read the statement: </a:t>
            </a:r>
          </a:p>
          <a:p>
            <a:endParaRPr lang="en-US" b="1"/>
          </a:p>
          <a:p>
            <a:r>
              <a:rPr lang="en-US" b="1"/>
              <a:t>Ask: What emotion does this express? How would this effect the work environment? </a:t>
            </a:r>
          </a:p>
          <a:p>
            <a:endParaRPr lang="en-US" b="1"/>
          </a:p>
          <a:p>
            <a:r>
              <a:rPr lang="en-US" b="1"/>
              <a:t>How do you think different types of emotions impact workplace culture? If you have a Sr. FSW that’s always arguing how does that impact communication? Will the Sr. be as approachable? If a coworker is friendly and happy every morning, are they going to create a positive work environment? A coworker gets frustrated and complains when there is any change can this effect teamwork?</a:t>
            </a:r>
          </a:p>
        </p:txBody>
      </p:sp>
      <p:sp>
        <p:nvSpPr>
          <p:cNvPr id="4" name="Slide Number Placeholder 3"/>
          <p:cNvSpPr>
            <a:spLocks noGrp="1"/>
          </p:cNvSpPr>
          <p:nvPr>
            <p:ph type="sldNum" sz="quarter" idx="5"/>
          </p:nvPr>
        </p:nvSpPr>
        <p:spPr/>
        <p:txBody>
          <a:bodyPr/>
          <a:lstStyle/>
          <a:p>
            <a:fld id="{871B2431-D351-4C6E-A3CF-9DFAC0E3E050}" type="slidenum">
              <a:rPr lang="cs-CZ" smtClean="0"/>
              <a:t>11</a:t>
            </a:fld>
            <a:endParaRPr lang="cs-CZ"/>
          </a:p>
        </p:txBody>
      </p:sp>
    </p:spTree>
    <p:extLst>
      <p:ext uri="{BB962C8B-B14F-4D97-AF65-F5344CB8AC3E}">
        <p14:creationId xmlns:p14="http://schemas.microsoft.com/office/powerpoint/2010/main" val="7578846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5B4DA2-2B21-17BB-0D19-B439CA095F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FC873B-4970-28D2-6F6B-70D7E687EB08}"/>
              </a:ext>
            </a:extLst>
          </p:cNvPr>
          <p:cNvSpPr>
            <a:spLocks noGrp="1" noRot="1" noChangeAspect="1"/>
          </p:cNvSpPr>
          <p:nvPr>
            <p:ph type="sldImg"/>
          </p:nvPr>
        </p:nvSpPr>
        <p:spPr>
          <a:xfrm>
            <a:off x="2354263" y="520700"/>
            <a:ext cx="4638675" cy="2609850"/>
          </a:xfrm>
        </p:spPr>
      </p:sp>
      <p:sp>
        <p:nvSpPr>
          <p:cNvPr id="3" name="Notes Placeholder 2">
            <a:extLst>
              <a:ext uri="{FF2B5EF4-FFF2-40B4-BE49-F238E27FC236}">
                <a16:creationId xmlns:a16="http://schemas.microsoft.com/office/drawing/2014/main" id="{6B116721-9031-F349-0459-43F72B97E1F7}"/>
              </a:ext>
            </a:extLst>
          </p:cNvPr>
          <p:cNvSpPr>
            <a:spLocks noGrp="1"/>
          </p:cNvSpPr>
          <p:nvPr>
            <p:ph type="body" idx="1"/>
          </p:nvPr>
        </p:nvSpPr>
        <p:spPr/>
        <p:txBody>
          <a:bodyPr/>
          <a:lstStyle/>
          <a:p>
            <a:r>
              <a:rPr lang="en-US"/>
              <a:t>You’ve heard of Intelligence Quotient this is Emotional Quotient. This assessment assess self regulation skills, communication skills, social skills, level of empathy and how self aware you are overall. Allow 5 minutes for attendees to complete the assessment. Allow another 2 minutes if someone would like to share or ask questions. Would anyone like to share? Do you feel its accurate? Maybe those are areas we can work on? Part of self awareness is understanding ourselves. We are all different and that’s okay we have our strengths and weaknesses. </a:t>
            </a:r>
          </a:p>
        </p:txBody>
      </p:sp>
      <p:sp>
        <p:nvSpPr>
          <p:cNvPr id="4" name="Slide Number Placeholder 3">
            <a:extLst>
              <a:ext uri="{FF2B5EF4-FFF2-40B4-BE49-F238E27FC236}">
                <a16:creationId xmlns:a16="http://schemas.microsoft.com/office/drawing/2014/main" id="{0FF1343E-1A9B-7661-1AD1-D25C7C7613D1}"/>
              </a:ext>
            </a:extLst>
          </p:cNvPr>
          <p:cNvSpPr>
            <a:spLocks noGrp="1"/>
          </p:cNvSpPr>
          <p:nvPr>
            <p:ph type="sldNum" sz="quarter" idx="5"/>
          </p:nvPr>
        </p:nvSpPr>
        <p:spPr/>
        <p:txBody>
          <a:bodyPr/>
          <a:lstStyle/>
          <a:p>
            <a:fld id="{871B2431-D351-4C6E-A3CF-9DFAC0E3E050}" type="slidenum">
              <a:rPr lang="cs-CZ" smtClean="0"/>
              <a:t>12</a:t>
            </a:fld>
            <a:endParaRPr lang="cs-CZ"/>
          </a:p>
        </p:txBody>
      </p:sp>
    </p:spTree>
    <p:extLst>
      <p:ext uri="{BB962C8B-B14F-4D97-AF65-F5344CB8AC3E}">
        <p14:creationId xmlns:p14="http://schemas.microsoft.com/office/powerpoint/2010/main" val="36849020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54263" y="520700"/>
            <a:ext cx="4638675" cy="2609850"/>
          </a:xfrm>
        </p:spPr>
      </p:sp>
      <p:sp>
        <p:nvSpPr>
          <p:cNvPr id="3" name="Notes Placeholder 2"/>
          <p:cNvSpPr>
            <a:spLocks noGrp="1"/>
          </p:cNvSpPr>
          <p:nvPr>
            <p:ph type="body" idx="1"/>
          </p:nvPr>
        </p:nvSpPr>
        <p:spPr/>
        <p:txBody>
          <a:bodyPr/>
          <a:lstStyle/>
          <a:p>
            <a:r>
              <a:rPr lang="en-US"/>
              <a:t>Feelings are a subjective emotional response to a situation, Although feelings are valid, they can change from one person to another from situation to situation. What one person feels strongly about another person may not feel the same or so strongly. feelings are how you experience something personally. We may not always be able to control our feelings but its important to be self aware about our feelings to be able to process them in a positive way and learn to control our reactions to those feelings. while we can’t stop emotions from showing up, we </a:t>
            </a:r>
            <a:r>
              <a:rPr lang="en-US" i="1"/>
              <a:t>can</a:t>
            </a:r>
            <a:r>
              <a:rPr lang="en-US"/>
              <a:t> choose how we respond.</a:t>
            </a:r>
          </a:p>
        </p:txBody>
      </p:sp>
      <p:sp>
        <p:nvSpPr>
          <p:cNvPr id="4" name="Slide Number Placeholder 3"/>
          <p:cNvSpPr>
            <a:spLocks noGrp="1"/>
          </p:cNvSpPr>
          <p:nvPr>
            <p:ph type="sldNum" sz="quarter" idx="5"/>
          </p:nvPr>
        </p:nvSpPr>
        <p:spPr/>
        <p:txBody>
          <a:bodyPr/>
          <a:lstStyle/>
          <a:p>
            <a:fld id="{871B2431-D351-4C6E-A3CF-9DFAC0E3E050}" type="slidenum">
              <a:rPr lang="cs-CZ" smtClean="0"/>
              <a:t>14</a:t>
            </a:fld>
            <a:endParaRPr lang="cs-CZ"/>
          </a:p>
        </p:txBody>
      </p:sp>
    </p:spTree>
    <p:extLst>
      <p:ext uri="{BB962C8B-B14F-4D97-AF65-F5344CB8AC3E}">
        <p14:creationId xmlns:p14="http://schemas.microsoft.com/office/powerpoint/2010/main" val="14407422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64D0AE-ADBE-1540-6260-B03DC0DE627C}"/>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3B188205-4A86-4E12-ECB6-7A4E0AD2E40E}"/>
              </a:ext>
            </a:extLst>
          </p:cNvPr>
          <p:cNvSpPr>
            <a:spLocks noGrp="1"/>
          </p:cNvSpPr>
          <p:nvPr>
            <p:ph type="hdr" sz="quarter"/>
          </p:nvPr>
        </p:nvSpPr>
        <p:spPr>
          <a:xfrm>
            <a:off x="0" y="0"/>
            <a:ext cx="4050453" cy="348615"/>
          </a:xfrm>
          <a:prstGeom prst="rect">
            <a:avLst/>
          </a:prstGeom>
        </p:spPr>
        <p:txBody>
          <a:bodyPr vert="horz" lIns="93177" tIns="46589" rIns="93177" bIns="46589" rtlCol="0"/>
          <a:lstStyle>
            <a:lvl1pPr algn="l">
              <a:defRPr sz="1200"/>
            </a:lvl1pPr>
          </a:lstStyle>
          <a:p>
            <a:endParaRPr/>
          </a:p>
        </p:txBody>
      </p:sp>
      <p:sp>
        <p:nvSpPr>
          <p:cNvPr id="3" name="Date Placeholder 2">
            <a:extLst>
              <a:ext uri="{FF2B5EF4-FFF2-40B4-BE49-F238E27FC236}">
                <a16:creationId xmlns:a16="http://schemas.microsoft.com/office/drawing/2014/main" id="{9DEB6383-8EE7-AB2A-88E7-5B402ED32049}"/>
              </a:ext>
            </a:extLst>
          </p:cNvPr>
          <p:cNvSpPr>
            <a:spLocks noGrp="1"/>
          </p:cNvSpPr>
          <p:nvPr>
            <p:ph type="dt" idx="1"/>
          </p:nvPr>
        </p:nvSpPr>
        <p:spPr>
          <a:xfrm>
            <a:off x="5295125" y="0"/>
            <a:ext cx="4050453" cy="348615"/>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39775014-D489-EBEC-2CED-353AC6E1BC3A}"/>
              </a:ext>
            </a:extLst>
          </p:cNvPr>
          <p:cNvSpPr>
            <a:spLocks noGrp="1" noRot="1" noChangeAspect="1"/>
          </p:cNvSpPr>
          <p:nvPr>
            <p:ph type="sldImg" idx="2"/>
          </p:nvPr>
        </p:nvSpPr>
        <p:spPr>
          <a:xfrm>
            <a:off x="2354263" y="520700"/>
            <a:ext cx="4638675" cy="260985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a:extLst>
              <a:ext uri="{FF2B5EF4-FFF2-40B4-BE49-F238E27FC236}">
                <a16:creationId xmlns:a16="http://schemas.microsoft.com/office/drawing/2014/main" id="{3808754E-351A-4D10-41BC-547E18191DD7}"/>
              </a:ext>
            </a:extLst>
          </p:cNvPr>
          <p:cNvSpPr>
            <a:spLocks noGrp="1"/>
          </p:cNvSpPr>
          <p:nvPr>
            <p:ph type="body" sz="quarter" idx="3"/>
          </p:nvPr>
        </p:nvSpPr>
        <p:spPr>
          <a:xfrm>
            <a:off x="934720" y="3305386"/>
            <a:ext cx="7477760" cy="3132694"/>
          </a:xfrm>
          <a:prstGeom prst="rect">
            <a:avLst/>
          </a:prstGeom>
        </p:spPr>
        <p:txBody>
          <a:bodyPr vert="horz" lIns="93177" tIns="46589" rIns="93177" bIns="46589" rtlCol="0"/>
          <a:lstStyle/>
          <a:p>
            <a:r>
              <a:rPr lang="en-US"/>
              <a:t>One is self aware when they can pinpoint what they are feeling and why</a:t>
            </a:r>
          </a:p>
        </p:txBody>
      </p:sp>
      <p:sp>
        <p:nvSpPr>
          <p:cNvPr id="6" name="Footer Placeholder 5">
            <a:extLst>
              <a:ext uri="{FF2B5EF4-FFF2-40B4-BE49-F238E27FC236}">
                <a16:creationId xmlns:a16="http://schemas.microsoft.com/office/drawing/2014/main" id="{D76F4749-BAC7-8348-D097-259B0DA296D9}"/>
              </a:ext>
            </a:extLst>
          </p:cNvPr>
          <p:cNvSpPr>
            <a:spLocks noGrp="1"/>
          </p:cNvSpPr>
          <p:nvPr>
            <p:ph type="ftr" sz="quarter" idx="4"/>
          </p:nvPr>
        </p:nvSpPr>
        <p:spPr>
          <a:xfrm>
            <a:off x="0" y="6610774"/>
            <a:ext cx="4050453" cy="347002"/>
          </a:xfrm>
          <a:prstGeom prst="rect">
            <a:avLst/>
          </a:prstGeom>
        </p:spPr>
        <p:txBody>
          <a:bodyPr vert="horz" lIns="93177" tIns="46589" rIns="93177" bIns="46589" rtlCol="0" anchor="b"/>
          <a:lstStyle>
            <a:lvl1pPr algn="l">
              <a:defRPr sz="1200"/>
            </a:lvl1pPr>
          </a:lstStyle>
          <a:p>
            <a:endParaRPr/>
          </a:p>
        </p:txBody>
      </p:sp>
      <p:sp>
        <p:nvSpPr>
          <p:cNvPr id="7" name="Slide Number Placeholder 6">
            <a:extLst>
              <a:ext uri="{FF2B5EF4-FFF2-40B4-BE49-F238E27FC236}">
                <a16:creationId xmlns:a16="http://schemas.microsoft.com/office/drawing/2014/main" id="{B881806C-61C2-3E9C-B374-D9E771CDA36C}"/>
              </a:ext>
            </a:extLst>
          </p:cNvPr>
          <p:cNvSpPr>
            <a:spLocks noGrp="1"/>
          </p:cNvSpPr>
          <p:nvPr>
            <p:ph type="sldNum" sz="quarter" idx="5"/>
          </p:nvPr>
        </p:nvSpPr>
        <p:spPr>
          <a:xfrm>
            <a:off x="5295125" y="6610774"/>
            <a:ext cx="4050453" cy="347002"/>
          </a:xfrm>
          <a:prstGeom prst="rect">
            <a:avLst/>
          </a:prstGeom>
        </p:spPr>
        <p:txBody>
          <a:bodyPr vert="horz" lIns="93177" tIns="46589" rIns="93177" bIns="46589" rtlCol="0" anchor="b"/>
          <a:lstStyle>
            <a:lvl1pPr algn="r">
              <a:defRPr sz="1200"/>
            </a:lvl1pPr>
          </a:lstStyle>
          <a:p>
            <a:r>
              <a:rPr lang="cs-CZ"/>
              <a:t>‹#›</a:t>
            </a:r>
          </a:p>
        </p:txBody>
      </p:sp>
    </p:spTree>
    <p:extLst>
      <p:ext uri="{BB962C8B-B14F-4D97-AF65-F5344CB8AC3E}">
        <p14:creationId xmlns:p14="http://schemas.microsoft.com/office/powerpoint/2010/main" val="4910525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71B130-682F-3EDE-7043-A5CA9225FF0E}"/>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FC87FF04-6714-E62D-534E-C8A6276EF729}"/>
              </a:ext>
            </a:extLst>
          </p:cNvPr>
          <p:cNvSpPr>
            <a:spLocks noGrp="1"/>
          </p:cNvSpPr>
          <p:nvPr>
            <p:ph type="hdr" sz="quarter"/>
          </p:nvPr>
        </p:nvSpPr>
        <p:spPr>
          <a:xfrm>
            <a:off x="0" y="0"/>
            <a:ext cx="4050453" cy="348615"/>
          </a:xfrm>
          <a:prstGeom prst="rect">
            <a:avLst/>
          </a:prstGeom>
        </p:spPr>
        <p:txBody>
          <a:bodyPr vert="horz" lIns="93177" tIns="46589" rIns="93177" bIns="46589" rtlCol="0"/>
          <a:lstStyle>
            <a:lvl1pPr algn="l">
              <a:defRPr sz="1200"/>
            </a:lvl1pPr>
          </a:lstStyle>
          <a:p>
            <a:endParaRPr/>
          </a:p>
        </p:txBody>
      </p:sp>
      <p:sp>
        <p:nvSpPr>
          <p:cNvPr id="3" name="Date Placeholder 2">
            <a:extLst>
              <a:ext uri="{FF2B5EF4-FFF2-40B4-BE49-F238E27FC236}">
                <a16:creationId xmlns:a16="http://schemas.microsoft.com/office/drawing/2014/main" id="{5A700E8F-392D-2843-52E5-68CFF1459D81}"/>
              </a:ext>
            </a:extLst>
          </p:cNvPr>
          <p:cNvSpPr>
            <a:spLocks noGrp="1"/>
          </p:cNvSpPr>
          <p:nvPr>
            <p:ph type="dt" idx="1"/>
          </p:nvPr>
        </p:nvSpPr>
        <p:spPr>
          <a:xfrm>
            <a:off x="5295125" y="0"/>
            <a:ext cx="4050453" cy="348615"/>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5B2536A3-E2C6-FAF6-598C-207FBB17853C}"/>
              </a:ext>
            </a:extLst>
          </p:cNvPr>
          <p:cNvSpPr>
            <a:spLocks noGrp="1" noRot="1" noChangeAspect="1"/>
          </p:cNvSpPr>
          <p:nvPr>
            <p:ph type="sldImg" idx="2"/>
          </p:nvPr>
        </p:nvSpPr>
        <p:spPr>
          <a:xfrm>
            <a:off x="2354263" y="520700"/>
            <a:ext cx="4638675" cy="260985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a:extLst>
              <a:ext uri="{FF2B5EF4-FFF2-40B4-BE49-F238E27FC236}">
                <a16:creationId xmlns:a16="http://schemas.microsoft.com/office/drawing/2014/main" id="{C92DA5EA-13D6-9B91-05E7-AABC4EA56573}"/>
              </a:ext>
            </a:extLst>
          </p:cNvPr>
          <p:cNvSpPr>
            <a:spLocks noGrp="1"/>
          </p:cNvSpPr>
          <p:nvPr>
            <p:ph type="body" sz="quarter" idx="3"/>
          </p:nvPr>
        </p:nvSpPr>
        <p:spPr>
          <a:xfrm>
            <a:off x="934720" y="3305386"/>
            <a:ext cx="7477760" cy="3132694"/>
          </a:xfrm>
          <a:prstGeom prst="rect">
            <a:avLst/>
          </a:prstGeom>
        </p:spPr>
        <p:txBody>
          <a:bodyPr vert="horz" lIns="93177" tIns="46589" rIns="93177" bIns="46589" rtlCol="0"/>
          <a:lstStyle/>
          <a:p>
            <a:r>
              <a:rPr lang="en-US"/>
              <a:t>We are going to be talking about facts not feelings in the workplace. How many of you heard this term before? While feelings have their place in the work environment when it comes to developing and growing within the workplace facts should prevail.</a:t>
            </a:r>
          </a:p>
        </p:txBody>
      </p:sp>
      <p:sp>
        <p:nvSpPr>
          <p:cNvPr id="6" name="Footer Placeholder 5">
            <a:extLst>
              <a:ext uri="{FF2B5EF4-FFF2-40B4-BE49-F238E27FC236}">
                <a16:creationId xmlns:a16="http://schemas.microsoft.com/office/drawing/2014/main" id="{806D7208-2EFA-32EB-900F-630C9225092E}"/>
              </a:ext>
            </a:extLst>
          </p:cNvPr>
          <p:cNvSpPr>
            <a:spLocks noGrp="1"/>
          </p:cNvSpPr>
          <p:nvPr>
            <p:ph type="ftr" sz="quarter" idx="4"/>
          </p:nvPr>
        </p:nvSpPr>
        <p:spPr>
          <a:xfrm>
            <a:off x="0" y="6610774"/>
            <a:ext cx="4050453" cy="347002"/>
          </a:xfrm>
          <a:prstGeom prst="rect">
            <a:avLst/>
          </a:prstGeom>
        </p:spPr>
        <p:txBody>
          <a:bodyPr vert="horz" lIns="93177" tIns="46589" rIns="93177" bIns="46589" rtlCol="0" anchor="b"/>
          <a:lstStyle>
            <a:lvl1pPr algn="l">
              <a:defRPr sz="1200"/>
            </a:lvl1pPr>
          </a:lstStyle>
          <a:p>
            <a:endParaRPr/>
          </a:p>
        </p:txBody>
      </p:sp>
      <p:sp>
        <p:nvSpPr>
          <p:cNvPr id="7" name="Slide Number Placeholder 6">
            <a:extLst>
              <a:ext uri="{FF2B5EF4-FFF2-40B4-BE49-F238E27FC236}">
                <a16:creationId xmlns:a16="http://schemas.microsoft.com/office/drawing/2014/main" id="{770133CA-B736-B17C-8E0E-2D2CD73DB452}"/>
              </a:ext>
            </a:extLst>
          </p:cNvPr>
          <p:cNvSpPr>
            <a:spLocks noGrp="1"/>
          </p:cNvSpPr>
          <p:nvPr>
            <p:ph type="sldNum" sz="quarter" idx="5"/>
          </p:nvPr>
        </p:nvSpPr>
        <p:spPr>
          <a:xfrm>
            <a:off x="5295125" y="6610774"/>
            <a:ext cx="4050453" cy="347002"/>
          </a:xfrm>
          <a:prstGeom prst="rect">
            <a:avLst/>
          </a:prstGeom>
        </p:spPr>
        <p:txBody>
          <a:bodyPr vert="horz" lIns="93177" tIns="46589" rIns="93177" bIns="46589" rtlCol="0" anchor="b"/>
          <a:lstStyle>
            <a:lvl1pPr algn="r">
              <a:defRPr sz="1200"/>
            </a:lvl1pPr>
          </a:lstStyle>
          <a:p>
            <a:r>
              <a:rPr lang="cs-CZ"/>
              <a:t>‹#›</a:t>
            </a:r>
          </a:p>
        </p:txBody>
      </p:sp>
    </p:spTree>
    <p:extLst>
      <p:ext uri="{BB962C8B-B14F-4D97-AF65-F5344CB8AC3E}">
        <p14:creationId xmlns:p14="http://schemas.microsoft.com/office/powerpoint/2010/main" val="12135375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54263" y="520700"/>
            <a:ext cx="4638675" cy="2609850"/>
          </a:xfrm>
        </p:spPr>
      </p:sp>
      <p:sp>
        <p:nvSpPr>
          <p:cNvPr id="3" name="Notes Placeholder 2"/>
          <p:cNvSpPr>
            <a:spLocks noGrp="1"/>
          </p:cNvSpPr>
          <p:nvPr>
            <p:ph type="body" idx="1"/>
          </p:nvPr>
        </p:nvSpPr>
        <p:spPr/>
        <p:txBody>
          <a:bodyPr/>
          <a:lstStyle/>
          <a:p>
            <a:r>
              <a:rPr lang="en-US"/>
              <a:t>Before we go into how to focus on facts and controlling our feelings its important to know what a facts is. A fact is supported by one or more shreds of evidence. A fact is true and correct for everyone no matter what. For the most part a fact should not be up for debate. If I tell you water freezes at 32 degrees that would be a fact. </a:t>
            </a:r>
          </a:p>
        </p:txBody>
      </p:sp>
      <p:sp>
        <p:nvSpPr>
          <p:cNvPr id="4" name="Slide Number Placeholder 3"/>
          <p:cNvSpPr>
            <a:spLocks noGrp="1"/>
          </p:cNvSpPr>
          <p:nvPr>
            <p:ph type="sldNum" sz="quarter" idx="5"/>
          </p:nvPr>
        </p:nvSpPr>
        <p:spPr/>
        <p:txBody>
          <a:bodyPr/>
          <a:lstStyle/>
          <a:p>
            <a:fld id="{871B2431-D351-4C6E-A3CF-9DFAC0E3E050}" type="slidenum">
              <a:rPr lang="cs-CZ" smtClean="0"/>
              <a:t>2</a:t>
            </a:fld>
            <a:endParaRPr lang="cs-CZ"/>
          </a:p>
        </p:txBody>
      </p:sp>
    </p:spTree>
    <p:extLst>
      <p:ext uri="{BB962C8B-B14F-4D97-AF65-F5344CB8AC3E}">
        <p14:creationId xmlns:p14="http://schemas.microsoft.com/office/powerpoint/2010/main" val="24938522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t>It can be hard to tell the difference between facts and feelings, especially when we are feeling strong emotions. Even though feelings don’t last forever and can change from person to person, they can seem so real that we think they must be true. Emotions are deeply personal and subjective experiences encompassing feelings like happiness, sadness, anger, and fear. They are shaped by our perceptions, beliefs, past experiences, and cultural backgrounds, making each person’s emotional experience unique. Emotions influence our responses to various situations and how we engage in social interactions. They offer valuable insights about ourselves and our surroundings but can also be irrational and easily </a:t>
            </a:r>
            <a:r>
              <a:rPr lang="en-US" sz="1200" b="1" err="1"/>
              <a:t>sawyed</a:t>
            </a:r>
            <a:r>
              <a:rPr lang="en-US" sz="1200" b="1"/>
              <a:t>.  </a:t>
            </a:r>
          </a:p>
          <a:p>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3</a:t>
            </a:fld>
            <a:endParaRPr lang="cs-CZ"/>
          </a:p>
        </p:txBody>
      </p:sp>
    </p:spTree>
    <p:extLst>
      <p:ext uri="{BB962C8B-B14F-4D97-AF65-F5344CB8AC3E}">
        <p14:creationId xmlns:p14="http://schemas.microsoft.com/office/powerpoint/2010/main" val="45298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50453" cy="348615"/>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5295125" y="0"/>
            <a:ext cx="4050453" cy="348615"/>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354263" y="520700"/>
            <a:ext cx="4638675" cy="260985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934720" y="3305386"/>
            <a:ext cx="7477760" cy="3132694"/>
          </a:xfrm>
          <a:prstGeom prst="rect">
            <a:avLst/>
          </a:prstGeom>
        </p:spPr>
        <p:txBody>
          <a:bodyPr vert="horz" lIns="93177" tIns="46589" rIns="93177" bIns="46589" rtlCol="0"/>
          <a:lstStyle/>
          <a:p>
            <a:r>
              <a:rPr lang="en-US"/>
              <a:t>Its important to validate our coworkers feelings and be empathetic towards their feelings. Facts not feelings is not saying your feelings don’t matter but rather finding the balance. Focusing on facts is difficult when we are stuck in our feelings. </a:t>
            </a:r>
          </a:p>
        </p:txBody>
      </p:sp>
      <p:sp>
        <p:nvSpPr>
          <p:cNvPr id="6" name="Footer Placeholder 5"/>
          <p:cNvSpPr>
            <a:spLocks noGrp="1"/>
          </p:cNvSpPr>
          <p:nvPr>
            <p:ph type="ftr" sz="quarter" idx="4"/>
          </p:nvPr>
        </p:nvSpPr>
        <p:spPr>
          <a:xfrm>
            <a:off x="0" y="6610774"/>
            <a:ext cx="4050453" cy="347002"/>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5295125" y="6610774"/>
            <a:ext cx="4050453" cy="347002"/>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3DCDE6-231A-5626-B724-1F0295F3AB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CB88A1-9208-0720-29B4-A88AA99D87F5}"/>
              </a:ext>
            </a:extLst>
          </p:cNvPr>
          <p:cNvSpPr>
            <a:spLocks noGrp="1" noRot="1" noChangeAspect="1"/>
          </p:cNvSpPr>
          <p:nvPr>
            <p:ph type="sldImg"/>
          </p:nvPr>
        </p:nvSpPr>
        <p:spPr>
          <a:xfrm>
            <a:off x="2354263" y="520700"/>
            <a:ext cx="4638675" cy="2609850"/>
          </a:xfrm>
        </p:spPr>
      </p:sp>
      <p:sp>
        <p:nvSpPr>
          <p:cNvPr id="3" name="Notes Placeholder 2">
            <a:extLst>
              <a:ext uri="{FF2B5EF4-FFF2-40B4-BE49-F238E27FC236}">
                <a16:creationId xmlns:a16="http://schemas.microsoft.com/office/drawing/2014/main" id="{0A9809F2-A6C1-CCBA-A2E5-0ECB638C3B54}"/>
              </a:ext>
            </a:extLst>
          </p:cNvPr>
          <p:cNvSpPr>
            <a:spLocks noGrp="1"/>
          </p:cNvSpPr>
          <p:nvPr>
            <p:ph type="body" idx="1"/>
          </p:nvPr>
        </p:nvSpPr>
        <p:spPr/>
        <p:txBody>
          <a:bodyPr/>
          <a:lstStyle/>
          <a:p>
            <a:r>
              <a:rPr lang="en-US"/>
              <a:t>Before we go into how to focus on facts and controlling our feelings its important to know what a facts is. A fact is supported by one or more shreds of evidence. A fact is true and correct for everyone no matter what. For the most part a fact should not be up for debate. If I tell you water freezes at 32 degrees that would be a fact. </a:t>
            </a:r>
          </a:p>
        </p:txBody>
      </p:sp>
      <p:sp>
        <p:nvSpPr>
          <p:cNvPr id="4" name="Slide Number Placeholder 3">
            <a:extLst>
              <a:ext uri="{FF2B5EF4-FFF2-40B4-BE49-F238E27FC236}">
                <a16:creationId xmlns:a16="http://schemas.microsoft.com/office/drawing/2014/main" id="{A3582D11-5F12-7517-A9EA-E2C60EC2A19F}"/>
              </a:ext>
            </a:extLst>
          </p:cNvPr>
          <p:cNvSpPr>
            <a:spLocks noGrp="1"/>
          </p:cNvSpPr>
          <p:nvPr>
            <p:ph type="sldNum" sz="quarter" idx="5"/>
          </p:nvPr>
        </p:nvSpPr>
        <p:spPr/>
        <p:txBody>
          <a:bodyPr/>
          <a:lstStyle/>
          <a:p>
            <a:fld id="{871B2431-D351-4C6E-A3CF-9DFAC0E3E050}" type="slidenum">
              <a:rPr lang="cs-CZ" smtClean="0"/>
              <a:t>5</a:t>
            </a:fld>
            <a:endParaRPr lang="cs-CZ"/>
          </a:p>
        </p:txBody>
      </p:sp>
    </p:spTree>
    <p:extLst>
      <p:ext uri="{BB962C8B-B14F-4D97-AF65-F5344CB8AC3E}">
        <p14:creationId xmlns:p14="http://schemas.microsoft.com/office/powerpoint/2010/main" val="27273097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54263" y="520700"/>
            <a:ext cx="4638675" cy="2609850"/>
          </a:xfrm>
        </p:spPr>
      </p:sp>
      <p:sp>
        <p:nvSpPr>
          <p:cNvPr id="3" name="Notes Placeholder 2"/>
          <p:cNvSpPr>
            <a:spLocks noGrp="1"/>
          </p:cNvSpPr>
          <p:nvPr>
            <p:ph type="body" idx="1"/>
          </p:nvPr>
        </p:nvSpPr>
        <p:spPr/>
        <p:txBody>
          <a:bodyPr/>
          <a:lstStyle/>
          <a:p>
            <a:r>
              <a:rPr lang="en-US" sz="1800" b="1"/>
              <a:t>Its important to focus on the facts. No matter the situation facts should prevail. Make decisions based on logic. Don’t let feelings to change your opinion or decision. What happens when we make decisions based on feelings?</a:t>
            </a:r>
          </a:p>
        </p:txBody>
      </p:sp>
      <p:sp>
        <p:nvSpPr>
          <p:cNvPr id="4" name="Slide Number Placeholder 3"/>
          <p:cNvSpPr>
            <a:spLocks noGrp="1"/>
          </p:cNvSpPr>
          <p:nvPr>
            <p:ph type="sldNum" sz="quarter" idx="5"/>
          </p:nvPr>
        </p:nvSpPr>
        <p:spPr/>
        <p:txBody>
          <a:bodyPr/>
          <a:lstStyle/>
          <a:p>
            <a:fld id="{871B2431-D351-4C6E-A3CF-9DFAC0E3E050}" type="slidenum">
              <a:rPr lang="cs-CZ" smtClean="0"/>
              <a:t>6</a:t>
            </a:fld>
            <a:endParaRPr lang="cs-CZ"/>
          </a:p>
        </p:txBody>
      </p:sp>
    </p:spTree>
    <p:extLst>
      <p:ext uri="{BB962C8B-B14F-4D97-AF65-F5344CB8AC3E}">
        <p14:creationId xmlns:p14="http://schemas.microsoft.com/office/powerpoint/2010/main" val="33150938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7A20ED-9E1D-B084-8D53-BAEA912EE8BC}"/>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4670D753-3CD1-26EE-01E5-C75808B98420}"/>
              </a:ext>
            </a:extLst>
          </p:cNvPr>
          <p:cNvSpPr>
            <a:spLocks noGrp="1"/>
          </p:cNvSpPr>
          <p:nvPr>
            <p:ph type="hdr" sz="quarter"/>
          </p:nvPr>
        </p:nvSpPr>
        <p:spPr>
          <a:xfrm>
            <a:off x="0" y="0"/>
            <a:ext cx="4050453" cy="348615"/>
          </a:xfrm>
          <a:prstGeom prst="rect">
            <a:avLst/>
          </a:prstGeom>
        </p:spPr>
        <p:txBody>
          <a:bodyPr vert="horz" lIns="93177" tIns="46589" rIns="93177" bIns="46589" rtlCol="0"/>
          <a:lstStyle>
            <a:lvl1pPr algn="l">
              <a:defRPr sz="1200"/>
            </a:lvl1pPr>
          </a:lstStyle>
          <a:p>
            <a:endParaRPr/>
          </a:p>
        </p:txBody>
      </p:sp>
      <p:sp>
        <p:nvSpPr>
          <p:cNvPr id="3" name="Date Placeholder 2">
            <a:extLst>
              <a:ext uri="{FF2B5EF4-FFF2-40B4-BE49-F238E27FC236}">
                <a16:creationId xmlns:a16="http://schemas.microsoft.com/office/drawing/2014/main" id="{1E2DC03A-691F-A3AB-FB04-3E374AA2D846}"/>
              </a:ext>
            </a:extLst>
          </p:cNvPr>
          <p:cNvSpPr>
            <a:spLocks noGrp="1"/>
          </p:cNvSpPr>
          <p:nvPr>
            <p:ph type="dt" idx="1"/>
          </p:nvPr>
        </p:nvSpPr>
        <p:spPr>
          <a:xfrm>
            <a:off x="5295125" y="0"/>
            <a:ext cx="4050453" cy="348615"/>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26697E69-CD92-BEFE-E914-4757D946F14B}"/>
              </a:ext>
            </a:extLst>
          </p:cNvPr>
          <p:cNvSpPr>
            <a:spLocks noGrp="1" noRot="1" noChangeAspect="1"/>
          </p:cNvSpPr>
          <p:nvPr>
            <p:ph type="sldImg" idx="2"/>
          </p:nvPr>
        </p:nvSpPr>
        <p:spPr>
          <a:xfrm>
            <a:off x="2354263" y="520700"/>
            <a:ext cx="4638675" cy="260985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a:extLst>
              <a:ext uri="{FF2B5EF4-FFF2-40B4-BE49-F238E27FC236}">
                <a16:creationId xmlns:a16="http://schemas.microsoft.com/office/drawing/2014/main" id="{1367EAE0-5807-38DF-4BB8-1F5341F3E7A5}"/>
              </a:ext>
            </a:extLst>
          </p:cNvPr>
          <p:cNvSpPr>
            <a:spLocks noGrp="1"/>
          </p:cNvSpPr>
          <p:nvPr>
            <p:ph type="body" sz="quarter" idx="3"/>
          </p:nvPr>
        </p:nvSpPr>
        <p:spPr>
          <a:xfrm>
            <a:off x="934720" y="3305386"/>
            <a:ext cx="7477760" cy="3132694"/>
          </a:xfrm>
          <a:prstGeom prst="rect">
            <a:avLst/>
          </a:prstGeom>
        </p:spPr>
        <p:txBody>
          <a:bodyPr vert="horz" lIns="93177" tIns="46589" rIns="93177" bIns="46589" rtlCol="0"/>
          <a:lstStyle/>
          <a:p>
            <a:r>
              <a:rPr lang="en-US"/>
              <a:t>Each of these statements are either a fact or a feeling. Take about one minute to write in on the activity sheet whether the statement is a fact or feeling. </a:t>
            </a:r>
          </a:p>
          <a:p>
            <a:endParaRPr lang="en-US"/>
          </a:p>
          <a:p>
            <a:r>
              <a:rPr lang="en-US" b="1"/>
              <a:t>Read the statement after the minute.  Answers are on a clicker. </a:t>
            </a:r>
          </a:p>
          <a:p>
            <a:endParaRPr lang="en-US" b="1"/>
          </a:p>
          <a:p>
            <a:r>
              <a:rPr lang="en-US" b="1"/>
              <a:t>On a clicker at the end: Facts are impacted by feelings Facts become feelings when personal opinions and biases are involved. </a:t>
            </a:r>
          </a:p>
        </p:txBody>
      </p:sp>
      <p:sp>
        <p:nvSpPr>
          <p:cNvPr id="6" name="Footer Placeholder 5">
            <a:extLst>
              <a:ext uri="{FF2B5EF4-FFF2-40B4-BE49-F238E27FC236}">
                <a16:creationId xmlns:a16="http://schemas.microsoft.com/office/drawing/2014/main" id="{35969E73-8EAE-3789-E4EF-68EFFBFED5B5}"/>
              </a:ext>
            </a:extLst>
          </p:cNvPr>
          <p:cNvSpPr>
            <a:spLocks noGrp="1"/>
          </p:cNvSpPr>
          <p:nvPr>
            <p:ph type="ftr" sz="quarter" idx="4"/>
          </p:nvPr>
        </p:nvSpPr>
        <p:spPr>
          <a:xfrm>
            <a:off x="0" y="6610774"/>
            <a:ext cx="4050453" cy="347002"/>
          </a:xfrm>
          <a:prstGeom prst="rect">
            <a:avLst/>
          </a:prstGeom>
        </p:spPr>
        <p:txBody>
          <a:bodyPr vert="horz" lIns="93177" tIns="46589" rIns="93177" bIns="46589" rtlCol="0" anchor="b"/>
          <a:lstStyle>
            <a:lvl1pPr algn="l">
              <a:defRPr sz="1200"/>
            </a:lvl1pPr>
          </a:lstStyle>
          <a:p>
            <a:endParaRPr/>
          </a:p>
        </p:txBody>
      </p:sp>
      <p:sp>
        <p:nvSpPr>
          <p:cNvPr id="7" name="Slide Number Placeholder 6">
            <a:extLst>
              <a:ext uri="{FF2B5EF4-FFF2-40B4-BE49-F238E27FC236}">
                <a16:creationId xmlns:a16="http://schemas.microsoft.com/office/drawing/2014/main" id="{CBE4F47F-DE66-ED7E-23C4-28EAEFC52FEC}"/>
              </a:ext>
            </a:extLst>
          </p:cNvPr>
          <p:cNvSpPr>
            <a:spLocks noGrp="1"/>
          </p:cNvSpPr>
          <p:nvPr>
            <p:ph type="sldNum" sz="quarter" idx="5"/>
          </p:nvPr>
        </p:nvSpPr>
        <p:spPr>
          <a:xfrm>
            <a:off x="5295125" y="6610774"/>
            <a:ext cx="4050453" cy="347002"/>
          </a:xfrm>
          <a:prstGeom prst="rect">
            <a:avLst/>
          </a:prstGeom>
        </p:spPr>
        <p:txBody>
          <a:bodyPr vert="horz" lIns="93177" tIns="46589" rIns="93177" bIns="46589" rtlCol="0" anchor="b"/>
          <a:lstStyle>
            <a:lvl1pPr algn="r">
              <a:defRPr sz="1200"/>
            </a:lvl1pPr>
          </a:lstStyle>
          <a:p>
            <a:r>
              <a:rPr lang="cs-CZ"/>
              <a:t>‹#›</a:t>
            </a:r>
          </a:p>
        </p:txBody>
      </p:sp>
    </p:spTree>
    <p:extLst>
      <p:ext uri="{BB962C8B-B14F-4D97-AF65-F5344CB8AC3E}">
        <p14:creationId xmlns:p14="http://schemas.microsoft.com/office/powerpoint/2010/main" val="30906663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BF48A3-5E08-F275-2927-28EC122F6310}"/>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1BCF3B54-0090-BC7B-0ACD-B19422075BFC}"/>
              </a:ext>
            </a:extLst>
          </p:cNvPr>
          <p:cNvSpPr>
            <a:spLocks noGrp="1"/>
          </p:cNvSpPr>
          <p:nvPr>
            <p:ph type="hdr" sz="quarter"/>
          </p:nvPr>
        </p:nvSpPr>
        <p:spPr>
          <a:xfrm>
            <a:off x="0" y="0"/>
            <a:ext cx="4050453" cy="348615"/>
          </a:xfrm>
          <a:prstGeom prst="rect">
            <a:avLst/>
          </a:prstGeom>
        </p:spPr>
        <p:txBody>
          <a:bodyPr vert="horz" lIns="93177" tIns="46589" rIns="93177" bIns="46589" rtlCol="0"/>
          <a:lstStyle>
            <a:lvl1pPr algn="l">
              <a:defRPr sz="1200"/>
            </a:lvl1pPr>
          </a:lstStyle>
          <a:p>
            <a:endParaRPr/>
          </a:p>
        </p:txBody>
      </p:sp>
      <p:sp>
        <p:nvSpPr>
          <p:cNvPr id="3" name="Date Placeholder 2">
            <a:extLst>
              <a:ext uri="{FF2B5EF4-FFF2-40B4-BE49-F238E27FC236}">
                <a16:creationId xmlns:a16="http://schemas.microsoft.com/office/drawing/2014/main" id="{A658F135-FD0B-26B6-AF9A-C8474AB551CC}"/>
              </a:ext>
            </a:extLst>
          </p:cNvPr>
          <p:cNvSpPr>
            <a:spLocks noGrp="1"/>
          </p:cNvSpPr>
          <p:nvPr>
            <p:ph type="dt" idx="1"/>
          </p:nvPr>
        </p:nvSpPr>
        <p:spPr>
          <a:xfrm>
            <a:off x="5295125" y="0"/>
            <a:ext cx="4050453" cy="348615"/>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60334B05-A07C-0970-83FB-88B093E0D86A}"/>
              </a:ext>
            </a:extLst>
          </p:cNvPr>
          <p:cNvSpPr>
            <a:spLocks noGrp="1" noRot="1" noChangeAspect="1"/>
          </p:cNvSpPr>
          <p:nvPr>
            <p:ph type="sldImg" idx="2"/>
          </p:nvPr>
        </p:nvSpPr>
        <p:spPr>
          <a:xfrm>
            <a:off x="2354263" y="520700"/>
            <a:ext cx="4638675" cy="260985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a:extLst>
              <a:ext uri="{FF2B5EF4-FFF2-40B4-BE49-F238E27FC236}">
                <a16:creationId xmlns:a16="http://schemas.microsoft.com/office/drawing/2014/main" id="{6F96C3E7-78B3-A4BB-B210-351EF5A9C6A6}"/>
              </a:ext>
            </a:extLst>
          </p:cNvPr>
          <p:cNvSpPr>
            <a:spLocks noGrp="1"/>
          </p:cNvSpPr>
          <p:nvPr>
            <p:ph type="body" sz="quarter" idx="3"/>
          </p:nvPr>
        </p:nvSpPr>
        <p:spPr>
          <a:xfrm>
            <a:off x="934720" y="3305386"/>
            <a:ext cx="7477760" cy="3132694"/>
          </a:xfrm>
          <a:prstGeom prst="rect">
            <a:avLst/>
          </a:prstGeom>
        </p:spPr>
        <p:txBody>
          <a:bodyPr vert="horz" lIns="93177" tIns="46589" rIns="93177" bIns="46589" rtlCol="0"/>
          <a:lstStyle/>
          <a:p>
            <a:r>
              <a:rPr lang="en-US"/>
              <a:t>When feelings get involved its easy to lose focus of all the facts.  </a:t>
            </a:r>
          </a:p>
        </p:txBody>
      </p:sp>
      <p:sp>
        <p:nvSpPr>
          <p:cNvPr id="6" name="Footer Placeholder 5">
            <a:extLst>
              <a:ext uri="{FF2B5EF4-FFF2-40B4-BE49-F238E27FC236}">
                <a16:creationId xmlns:a16="http://schemas.microsoft.com/office/drawing/2014/main" id="{E53A4085-070A-2E34-5517-23DC2F5DE2BA}"/>
              </a:ext>
            </a:extLst>
          </p:cNvPr>
          <p:cNvSpPr>
            <a:spLocks noGrp="1"/>
          </p:cNvSpPr>
          <p:nvPr>
            <p:ph type="ftr" sz="quarter" idx="4"/>
          </p:nvPr>
        </p:nvSpPr>
        <p:spPr>
          <a:xfrm>
            <a:off x="0" y="6610774"/>
            <a:ext cx="4050453" cy="347002"/>
          </a:xfrm>
          <a:prstGeom prst="rect">
            <a:avLst/>
          </a:prstGeom>
        </p:spPr>
        <p:txBody>
          <a:bodyPr vert="horz" lIns="93177" tIns="46589" rIns="93177" bIns="46589" rtlCol="0" anchor="b"/>
          <a:lstStyle>
            <a:lvl1pPr algn="l">
              <a:defRPr sz="1200"/>
            </a:lvl1pPr>
          </a:lstStyle>
          <a:p>
            <a:endParaRPr/>
          </a:p>
        </p:txBody>
      </p:sp>
      <p:sp>
        <p:nvSpPr>
          <p:cNvPr id="7" name="Slide Number Placeholder 6">
            <a:extLst>
              <a:ext uri="{FF2B5EF4-FFF2-40B4-BE49-F238E27FC236}">
                <a16:creationId xmlns:a16="http://schemas.microsoft.com/office/drawing/2014/main" id="{C91F02C4-1705-74A9-9A11-DBC9BB2A74C5}"/>
              </a:ext>
            </a:extLst>
          </p:cNvPr>
          <p:cNvSpPr>
            <a:spLocks noGrp="1"/>
          </p:cNvSpPr>
          <p:nvPr>
            <p:ph type="sldNum" sz="quarter" idx="5"/>
          </p:nvPr>
        </p:nvSpPr>
        <p:spPr>
          <a:xfrm>
            <a:off x="5295125" y="6610774"/>
            <a:ext cx="4050453" cy="347002"/>
          </a:xfrm>
          <a:prstGeom prst="rect">
            <a:avLst/>
          </a:prstGeom>
        </p:spPr>
        <p:txBody>
          <a:bodyPr vert="horz" lIns="93177" tIns="46589" rIns="93177" bIns="46589" rtlCol="0" anchor="b"/>
          <a:lstStyle>
            <a:lvl1pPr algn="r">
              <a:defRPr sz="1200"/>
            </a:lvl1pPr>
          </a:lstStyle>
          <a:p>
            <a:r>
              <a:rPr lang="cs-CZ"/>
              <a:t>‹#›</a:t>
            </a:r>
          </a:p>
        </p:txBody>
      </p:sp>
    </p:spTree>
    <p:extLst>
      <p:ext uri="{BB962C8B-B14F-4D97-AF65-F5344CB8AC3E}">
        <p14:creationId xmlns:p14="http://schemas.microsoft.com/office/powerpoint/2010/main" val="26297724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EBE806-D79A-EFA1-10FC-C782483C30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20180F-99ED-BBE5-E8A5-8DEA4EE1BA62}"/>
              </a:ext>
            </a:extLst>
          </p:cNvPr>
          <p:cNvSpPr>
            <a:spLocks noGrp="1" noRot="1" noChangeAspect="1"/>
          </p:cNvSpPr>
          <p:nvPr>
            <p:ph type="sldImg"/>
          </p:nvPr>
        </p:nvSpPr>
        <p:spPr>
          <a:xfrm>
            <a:off x="2354263" y="520700"/>
            <a:ext cx="4638675" cy="2609850"/>
          </a:xfrm>
        </p:spPr>
      </p:sp>
      <p:sp>
        <p:nvSpPr>
          <p:cNvPr id="3" name="Notes Placeholder 2">
            <a:extLst>
              <a:ext uri="{FF2B5EF4-FFF2-40B4-BE49-F238E27FC236}">
                <a16:creationId xmlns:a16="http://schemas.microsoft.com/office/drawing/2014/main" id="{ED709F15-6FFA-EB91-EE16-FE6629BA634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F69AC84-4AE1-C19E-3A62-54DC6C9BA01A}"/>
              </a:ext>
            </a:extLst>
          </p:cNvPr>
          <p:cNvSpPr>
            <a:spLocks noGrp="1"/>
          </p:cNvSpPr>
          <p:nvPr>
            <p:ph type="sldNum" sz="quarter" idx="5"/>
          </p:nvPr>
        </p:nvSpPr>
        <p:spPr/>
        <p:txBody>
          <a:bodyPr/>
          <a:lstStyle/>
          <a:p>
            <a:fld id="{871B2431-D351-4C6E-A3CF-9DFAC0E3E050}" type="slidenum">
              <a:rPr lang="cs-CZ" smtClean="0"/>
              <a:t>9</a:t>
            </a:fld>
            <a:endParaRPr lang="cs-CZ"/>
          </a:p>
        </p:txBody>
      </p:sp>
    </p:spTree>
    <p:extLst>
      <p:ext uri="{BB962C8B-B14F-4D97-AF65-F5344CB8AC3E}">
        <p14:creationId xmlns:p14="http://schemas.microsoft.com/office/powerpoint/2010/main" val="32296933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7/22/2025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1.png"/><Relationship Id="rId18" Type="http://schemas.openxmlformats.org/officeDocument/2006/relationships/image" Target="../media/image1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svg"/><Relationship Id="rId17" Type="http://schemas.openxmlformats.org/officeDocument/2006/relationships/image" Target="../media/image15.png"/><Relationship Id="rId2" Type="http://schemas.openxmlformats.org/officeDocument/2006/relationships/notesSlide" Target="../notesSlides/notesSlide1.xml"/><Relationship Id="rId16"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svg"/><Relationship Id="rId4" Type="http://schemas.openxmlformats.org/officeDocument/2006/relationships/image" Target="../media/image2.svg"/><Relationship Id="rId9" Type="http://schemas.openxmlformats.org/officeDocument/2006/relationships/image" Target="../media/image7.png"/><Relationship Id="rId14" Type="http://schemas.openxmlformats.org/officeDocument/2006/relationships/image" Target="../media/image12.svg"/></Relationships>
</file>

<file path=ppt/slides/_rels/slide10.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48.png"/><Relationship Id="rId3" Type="http://schemas.openxmlformats.org/officeDocument/2006/relationships/audio" Target="NULL" TargetMode="External"/><Relationship Id="rId7" Type="http://schemas.openxmlformats.org/officeDocument/2006/relationships/image" Target="../media/image42.png"/><Relationship Id="rId12" Type="http://schemas.openxmlformats.org/officeDocument/2006/relationships/image" Target="../media/image47.svg"/><Relationship Id="rId2" Type="http://schemas.openxmlformats.org/officeDocument/2006/relationships/video" Target="../media/media3.mp4"/><Relationship Id="rId16" Type="http://schemas.openxmlformats.org/officeDocument/2006/relationships/image" Target="../media/image40.png"/><Relationship Id="rId1" Type="http://schemas.microsoft.com/office/2007/relationships/media" Target="../media/media3.mp4"/><Relationship Id="rId6" Type="http://schemas.openxmlformats.org/officeDocument/2006/relationships/notesSlide" Target="../notesSlides/notesSlide10.xml"/><Relationship Id="rId11" Type="http://schemas.openxmlformats.org/officeDocument/2006/relationships/image" Target="../media/image46.png"/><Relationship Id="rId5" Type="http://schemas.openxmlformats.org/officeDocument/2006/relationships/slideLayout" Target="../slideLayouts/slideLayout7.xml"/><Relationship Id="rId15" Type="http://schemas.openxmlformats.org/officeDocument/2006/relationships/image" Target="../media/image50.png"/><Relationship Id="rId10" Type="http://schemas.openxmlformats.org/officeDocument/2006/relationships/image" Target="../media/image45.svg"/><Relationship Id="rId4" Type="http://schemas.microsoft.com/office/2007/relationships/media" Target="../media/media2.mp3"/><Relationship Id="rId9" Type="http://schemas.openxmlformats.org/officeDocument/2006/relationships/image" Target="../media/image44.png"/><Relationship Id="rId14" Type="http://schemas.openxmlformats.org/officeDocument/2006/relationships/image" Target="../media/image49.png"/></Relationships>
</file>

<file path=ppt/slides/_rels/slide11.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19.png"/><Relationship Id="rId12" Type="http://schemas.openxmlformats.org/officeDocument/2006/relationships/image" Target="../media/image6.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2.svg"/><Relationship Id="rId11" Type="http://schemas.openxmlformats.org/officeDocument/2006/relationships/image" Target="../media/image5.png"/><Relationship Id="rId5" Type="http://schemas.openxmlformats.org/officeDocument/2006/relationships/image" Target="../media/image11.png"/><Relationship Id="rId10" Type="http://schemas.openxmlformats.org/officeDocument/2006/relationships/image" Target="../media/image4.svg"/><Relationship Id="rId4" Type="http://schemas.openxmlformats.org/officeDocument/2006/relationships/image" Target="../media/image47.svg"/><Relationship Id="rId9"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image" Target="../media/image53.svg"/><Relationship Id="rId13" Type="http://schemas.openxmlformats.org/officeDocument/2006/relationships/image" Target="../media/image54.png"/><Relationship Id="rId3" Type="http://schemas.openxmlformats.org/officeDocument/2006/relationships/audio" Target="NULL" TargetMode="External"/><Relationship Id="rId7" Type="http://schemas.openxmlformats.org/officeDocument/2006/relationships/image" Target="../media/image52.png"/><Relationship Id="rId12" Type="http://schemas.openxmlformats.org/officeDocument/2006/relationships/image" Target="../media/image6.svg"/><Relationship Id="rId2" Type="http://schemas.openxmlformats.org/officeDocument/2006/relationships/video" Target="../media/media4.mp4"/><Relationship Id="rId16" Type="http://schemas.openxmlformats.org/officeDocument/2006/relationships/image" Target="../media/image40.png"/><Relationship Id="rId1" Type="http://schemas.microsoft.com/office/2007/relationships/media" Target="../media/media4.mp4"/><Relationship Id="rId6" Type="http://schemas.openxmlformats.org/officeDocument/2006/relationships/notesSlide" Target="../notesSlides/notesSlide12.xml"/><Relationship Id="rId11" Type="http://schemas.openxmlformats.org/officeDocument/2006/relationships/image" Target="../media/image5.png"/><Relationship Id="rId5" Type="http://schemas.openxmlformats.org/officeDocument/2006/relationships/slideLayout" Target="../slideLayouts/slideLayout7.xml"/><Relationship Id="rId15" Type="http://schemas.openxmlformats.org/officeDocument/2006/relationships/image" Target="../media/image56.png"/><Relationship Id="rId10" Type="http://schemas.openxmlformats.org/officeDocument/2006/relationships/image" Target="../media/image4.svg"/><Relationship Id="rId4" Type="http://schemas.microsoft.com/office/2007/relationships/media" Target="../media/media5.mp3"/><Relationship Id="rId9" Type="http://schemas.openxmlformats.org/officeDocument/2006/relationships/image" Target="../media/image3.png"/><Relationship Id="rId14" Type="http://schemas.openxmlformats.org/officeDocument/2006/relationships/image" Target="../media/image55.png"/></Relationships>
</file>

<file path=ppt/slides/_rels/slide13.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12.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58.svg"/><Relationship Id="rId4" Type="http://schemas.openxmlformats.org/officeDocument/2006/relationships/image" Target="../media/image57.png"/></Relationships>
</file>

<file path=ppt/slides/_rels/slide14.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31.png"/><Relationship Id="rId7"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12.svg"/></Relationships>
</file>

<file path=ppt/slides/_rels/slide1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svg"/><Relationship Id="rId7" Type="http://schemas.openxmlformats.org/officeDocument/2006/relationships/image" Target="../media/image22.svg"/><Relationship Id="rId12" Type="http://schemas.openxmlformats.org/officeDocument/2006/relationships/image" Target="../media/image60.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6.svg"/><Relationship Id="rId5" Type="http://schemas.openxmlformats.org/officeDocument/2006/relationships/image" Target="../media/image4.svg"/><Relationship Id="rId10" Type="http://schemas.openxmlformats.org/officeDocument/2006/relationships/image" Target="../media/image25.png"/><Relationship Id="rId4" Type="http://schemas.openxmlformats.org/officeDocument/2006/relationships/image" Target="../media/image3.png"/><Relationship Id="rId9" Type="http://schemas.openxmlformats.org/officeDocument/2006/relationships/image" Target="../media/image24.sv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2.svg"/></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8.svg"/></Relationships>
</file>

<file path=ppt/slides/_rels/slide3.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9.png"/><Relationship Id="rId7" Type="http://schemas.openxmlformats.org/officeDocument/2006/relationships/image" Target="../media/image21.png"/><Relationship Id="rId12" Type="http://schemas.openxmlformats.org/officeDocument/2006/relationships/image" Target="../media/image26.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25.png"/><Relationship Id="rId5" Type="http://schemas.openxmlformats.org/officeDocument/2006/relationships/image" Target="../media/image3.png"/><Relationship Id="rId10" Type="http://schemas.openxmlformats.org/officeDocument/2006/relationships/image" Target="../media/image24.svg"/><Relationship Id="rId4" Type="http://schemas.openxmlformats.org/officeDocument/2006/relationships/image" Target="../media/image20.svg"/><Relationship Id="rId9" Type="http://schemas.openxmlformats.org/officeDocument/2006/relationships/image" Target="../media/image23.png"/></Relationships>
</file>

<file path=ppt/slides/_rels/slide4.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28.svg"/></Relationships>
</file>

<file path=ppt/slides/_rels/slide5.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31.pn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5.png"/><Relationship Id="rId7" Type="http://schemas.openxmlformats.org/officeDocument/2006/relationships/image" Target="../media/image37.png"/><Relationship Id="rId12"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2.svg"/><Relationship Id="rId11" Type="http://schemas.openxmlformats.org/officeDocument/2006/relationships/image" Target="../media/image4.svg"/><Relationship Id="rId5" Type="http://schemas.openxmlformats.org/officeDocument/2006/relationships/image" Target="../media/image11.png"/><Relationship Id="rId10" Type="http://schemas.openxmlformats.org/officeDocument/2006/relationships/image" Target="../media/image3.png"/><Relationship Id="rId4" Type="http://schemas.openxmlformats.org/officeDocument/2006/relationships/image" Target="../media/image36.svg"/><Relationship Id="rId9" Type="http://schemas.openxmlformats.org/officeDocument/2006/relationships/image" Target="../media/image6.svg"/></Relationships>
</file>

<file path=ppt/slides/_rels/slide7.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audio" Target="NULL" TargetMode="External"/><Relationship Id="rId7" Type="http://schemas.openxmlformats.org/officeDocument/2006/relationships/image" Target="../media/image1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7.xml"/><Relationship Id="rId5" Type="http://schemas.openxmlformats.org/officeDocument/2006/relationships/slideLayout" Target="../slideLayouts/slideLayout7.xml"/><Relationship Id="rId10" Type="http://schemas.openxmlformats.org/officeDocument/2006/relationships/image" Target="../media/image40.png"/><Relationship Id="rId4" Type="http://schemas.microsoft.com/office/2007/relationships/media" Target="../media/media2.mp3"/><Relationship Id="rId9" Type="http://schemas.openxmlformats.org/officeDocument/2006/relationships/image" Target="../media/image39.png"/></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1.png"/><Relationship Id="rId7" Type="http://schemas.openxmlformats.org/officeDocument/2006/relationships/image" Target="../media/image6.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37.png"/><Relationship Id="rId10" Type="http://schemas.openxmlformats.org/officeDocument/2006/relationships/image" Target="../media/image38.png"/><Relationship Id="rId4" Type="http://schemas.openxmlformats.org/officeDocument/2006/relationships/image" Target="../media/image12.svg"/><Relationship Id="rId9" Type="http://schemas.openxmlformats.org/officeDocument/2006/relationships/image" Target="../media/image4.svg"/></Relationships>
</file>

<file path=ppt/slides/_rels/slide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1.png"/><Relationship Id="rId7"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32.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D84D"/>
        </a:solidFill>
        <a:effectLst/>
      </p:bgPr>
    </p:bg>
    <p:spTree>
      <p:nvGrpSpPr>
        <p:cNvPr id="1" name=""/>
        <p:cNvGrpSpPr/>
        <p:nvPr/>
      </p:nvGrpSpPr>
      <p:grpSpPr>
        <a:xfrm>
          <a:off x="0" y="0"/>
          <a:ext cx="0" cy="0"/>
          <a:chOff x="0" y="0"/>
          <a:chExt cx="0" cy="0"/>
        </a:xfrm>
      </p:grpSpPr>
      <p:grpSp>
        <p:nvGrpSpPr>
          <p:cNvPr id="4" name="Group 4"/>
          <p:cNvGrpSpPr/>
          <p:nvPr/>
        </p:nvGrpSpPr>
        <p:grpSpPr>
          <a:xfrm rot="146830">
            <a:off x="3802899" y="2607828"/>
            <a:ext cx="10967761" cy="5804961"/>
            <a:chOff x="0" y="0"/>
            <a:chExt cx="3168704" cy="1677115"/>
          </a:xfrm>
        </p:grpSpPr>
        <p:sp>
          <p:nvSpPr>
            <p:cNvPr id="5" name="Freeform 5"/>
            <p:cNvSpPr/>
            <p:nvPr/>
          </p:nvSpPr>
          <p:spPr>
            <a:xfrm>
              <a:off x="0" y="0"/>
              <a:ext cx="3168704" cy="1677115"/>
            </a:xfrm>
            <a:custGeom>
              <a:avLst/>
              <a:gdLst/>
              <a:ahLst/>
              <a:cxnLst/>
              <a:rect l="l" t="t" r="r" b="b"/>
              <a:pathLst>
                <a:path w="3168704" h="1677115">
                  <a:moveTo>
                    <a:pt x="0" y="0"/>
                  </a:moveTo>
                  <a:lnTo>
                    <a:pt x="3168704" y="0"/>
                  </a:lnTo>
                  <a:lnTo>
                    <a:pt x="3168704" y="1677115"/>
                  </a:lnTo>
                  <a:lnTo>
                    <a:pt x="0" y="1677115"/>
                  </a:lnTo>
                  <a:close/>
                </a:path>
              </a:pathLst>
            </a:custGeom>
            <a:solidFill>
              <a:srgbClr val="171717"/>
            </a:solidFill>
          </p:spPr>
          <p:txBody>
            <a:bodyPr/>
            <a:lstStyle/>
            <a:p>
              <a:endParaRPr lang="en-US"/>
            </a:p>
          </p:txBody>
        </p:sp>
        <p:sp>
          <p:nvSpPr>
            <p:cNvPr id="6" name="TextBox 6"/>
            <p:cNvSpPr txBox="1"/>
            <p:nvPr/>
          </p:nvSpPr>
          <p:spPr>
            <a:xfrm>
              <a:off x="0" y="-38100"/>
              <a:ext cx="3168704" cy="1715215"/>
            </a:xfrm>
            <a:prstGeom prst="rect">
              <a:avLst/>
            </a:prstGeom>
          </p:spPr>
          <p:txBody>
            <a:bodyPr lIns="50800" tIns="50800" rIns="50800" bIns="50800" rtlCol="0" anchor="ctr"/>
            <a:lstStyle/>
            <a:p>
              <a:pPr algn="ctr">
                <a:lnSpc>
                  <a:spcPts val="2879"/>
                </a:lnSpc>
              </a:pPr>
              <a:endParaRPr/>
            </a:p>
          </p:txBody>
        </p:sp>
      </p:grpSp>
      <p:grpSp>
        <p:nvGrpSpPr>
          <p:cNvPr id="7" name="Group 7"/>
          <p:cNvGrpSpPr/>
          <p:nvPr/>
        </p:nvGrpSpPr>
        <p:grpSpPr>
          <a:xfrm rot="146830">
            <a:off x="3584966" y="2017257"/>
            <a:ext cx="10967761" cy="6107150"/>
            <a:chOff x="0" y="0"/>
            <a:chExt cx="3168704" cy="1764421"/>
          </a:xfrm>
        </p:grpSpPr>
        <p:sp>
          <p:nvSpPr>
            <p:cNvPr id="8" name="Freeform 8"/>
            <p:cNvSpPr/>
            <p:nvPr/>
          </p:nvSpPr>
          <p:spPr>
            <a:xfrm>
              <a:off x="0" y="0"/>
              <a:ext cx="3168704" cy="1764421"/>
            </a:xfrm>
            <a:custGeom>
              <a:avLst/>
              <a:gdLst/>
              <a:ahLst/>
              <a:cxnLst/>
              <a:rect l="l" t="t" r="r" b="b"/>
              <a:pathLst>
                <a:path w="3168704" h="1764421">
                  <a:moveTo>
                    <a:pt x="0" y="0"/>
                  </a:moveTo>
                  <a:lnTo>
                    <a:pt x="3168704" y="0"/>
                  </a:lnTo>
                  <a:lnTo>
                    <a:pt x="3168704" y="1764421"/>
                  </a:lnTo>
                  <a:lnTo>
                    <a:pt x="0" y="1764421"/>
                  </a:lnTo>
                  <a:close/>
                </a:path>
              </a:pathLst>
            </a:custGeom>
            <a:solidFill>
              <a:srgbClr val="FFFCF6"/>
            </a:solidFill>
          </p:spPr>
          <p:txBody>
            <a:bodyPr/>
            <a:lstStyle/>
            <a:p>
              <a:endParaRPr lang="en-US"/>
            </a:p>
          </p:txBody>
        </p:sp>
        <p:sp>
          <p:nvSpPr>
            <p:cNvPr id="9" name="TextBox 9"/>
            <p:cNvSpPr txBox="1"/>
            <p:nvPr/>
          </p:nvSpPr>
          <p:spPr>
            <a:xfrm>
              <a:off x="0" y="-38100"/>
              <a:ext cx="3168704" cy="1802521"/>
            </a:xfrm>
            <a:prstGeom prst="rect">
              <a:avLst/>
            </a:prstGeom>
          </p:spPr>
          <p:txBody>
            <a:bodyPr lIns="50800" tIns="50800" rIns="50800" bIns="50800" rtlCol="0" anchor="ctr"/>
            <a:lstStyle/>
            <a:p>
              <a:pPr algn="ctr">
                <a:lnSpc>
                  <a:spcPts val="2879"/>
                </a:lnSpc>
              </a:pPr>
              <a:endParaRPr/>
            </a:p>
          </p:txBody>
        </p:sp>
      </p:grpSp>
      <p:sp>
        <p:nvSpPr>
          <p:cNvPr id="10" name="TextBox 10"/>
          <p:cNvSpPr txBox="1"/>
          <p:nvPr/>
        </p:nvSpPr>
        <p:spPr>
          <a:xfrm>
            <a:off x="3920469" y="4421688"/>
            <a:ext cx="10652483" cy="1218282"/>
          </a:xfrm>
          <a:prstGeom prst="rect">
            <a:avLst/>
          </a:prstGeom>
        </p:spPr>
        <p:txBody>
          <a:bodyPr wrap="square" lIns="0" tIns="0" rIns="0" bIns="0" rtlCol="0" anchor="t">
            <a:spAutoFit/>
          </a:bodyPr>
          <a:lstStyle/>
          <a:p>
            <a:pPr algn="ctr">
              <a:lnSpc>
                <a:spcPts val="9500"/>
              </a:lnSpc>
            </a:pPr>
            <a:r>
              <a:rPr lang="en-US" sz="8800" b="1" spc="-231">
                <a:solidFill>
                  <a:srgbClr val="171717"/>
                </a:solidFill>
                <a:latin typeface="Goudy Type" panose="00000500000000000000" pitchFamily="2" charset="0"/>
                <a:ea typeface="IBM Plex Mono Bold"/>
                <a:cs typeface="IBM Plex Mono Bold"/>
                <a:sym typeface="IBM Plex Mono Bold"/>
              </a:rPr>
              <a:t>Facts, Not Feelings</a:t>
            </a:r>
          </a:p>
        </p:txBody>
      </p:sp>
      <p:grpSp>
        <p:nvGrpSpPr>
          <p:cNvPr id="11" name="Group 11"/>
          <p:cNvGrpSpPr/>
          <p:nvPr/>
        </p:nvGrpSpPr>
        <p:grpSpPr>
          <a:xfrm rot="-136316">
            <a:off x="6429048" y="7771428"/>
            <a:ext cx="4806858" cy="657523"/>
            <a:chOff x="0" y="0"/>
            <a:chExt cx="6409143" cy="876697"/>
          </a:xfrm>
        </p:grpSpPr>
        <p:sp>
          <p:nvSpPr>
            <p:cNvPr id="12" name="Freeform 12"/>
            <p:cNvSpPr/>
            <p:nvPr/>
          </p:nvSpPr>
          <p:spPr>
            <a:xfrm>
              <a:off x="0" y="20153"/>
              <a:ext cx="4206246" cy="856545"/>
            </a:xfrm>
            <a:custGeom>
              <a:avLst/>
              <a:gdLst/>
              <a:ahLst/>
              <a:cxnLst/>
              <a:rect l="l" t="t" r="r" b="b"/>
              <a:pathLst>
                <a:path w="4206246" h="856545">
                  <a:moveTo>
                    <a:pt x="0" y="0"/>
                  </a:moveTo>
                  <a:lnTo>
                    <a:pt x="4206246" y="0"/>
                  </a:lnTo>
                  <a:lnTo>
                    <a:pt x="4206246" y="856544"/>
                  </a:lnTo>
                  <a:lnTo>
                    <a:pt x="0" y="8565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3" name="Freeform 13"/>
            <p:cNvSpPr/>
            <p:nvPr/>
          </p:nvSpPr>
          <p:spPr>
            <a:xfrm>
              <a:off x="3718985" y="0"/>
              <a:ext cx="2690158" cy="856545"/>
            </a:xfrm>
            <a:custGeom>
              <a:avLst/>
              <a:gdLst/>
              <a:ahLst/>
              <a:cxnLst/>
              <a:rect l="l" t="t" r="r" b="b"/>
              <a:pathLst>
                <a:path w="2690158" h="856545">
                  <a:moveTo>
                    <a:pt x="0" y="0"/>
                  </a:moveTo>
                  <a:lnTo>
                    <a:pt x="2690158" y="0"/>
                  </a:lnTo>
                  <a:lnTo>
                    <a:pt x="2690158" y="856545"/>
                  </a:lnTo>
                  <a:lnTo>
                    <a:pt x="0" y="856545"/>
                  </a:lnTo>
                  <a:lnTo>
                    <a:pt x="0" y="0"/>
                  </a:lnTo>
                  <a:close/>
                </a:path>
              </a:pathLst>
            </a:custGeom>
            <a:blipFill>
              <a:blip r:embed="rId3">
                <a:extLst>
                  <a:ext uri="{96DAC541-7B7A-43D3-8B79-37D633B846F1}">
                    <asvg:svgBlip xmlns:asvg="http://schemas.microsoft.com/office/drawing/2016/SVG/main" r:embed="rId4"/>
                  </a:ext>
                </a:extLst>
              </a:blip>
              <a:stretch>
                <a:fillRect l="-56356"/>
              </a:stretch>
            </a:blipFill>
          </p:spPr>
          <p:txBody>
            <a:bodyPr/>
            <a:lstStyle/>
            <a:p>
              <a:endParaRPr lang="en-US"/>
            </a:p>
          </p:txBody>
        </p:sp>
      </p:grpSp>
      <p:grpSp>
        <p:nvGrpSpPr>
          <p:cNvPr id="14" name="Group 14"/>
          <p:cNvGrpSpPr/>
          <p:nvPr/>
        </p:nvGrpSpPr>
        <p:grpSpPr>
          <a:xfrm rot="-195950">
            <a:off x="1025015" y="360862"/>
            <a:ext cx="3109527" cy="3448076"/>
            <a:chOff x="0" y="0"/>
            <a:chExt cx="4146036" cy="4597435"/>
          </a:xfrm>
        </p:grpSpPr>
        <p:sp>
          <p:nvSpPr>
            <p:cNvPr id="15" name="Freeform 15"/>
            <p:cNvSpPr/>
            <p:nvPr/>
          </p:nvSpPr>
          <p:spPr>
            <a:xfrm rot="-230655">
              <a:off x="76669" y="126417"/>
              <a:ext cx="3852236" cy="2416403"/>
            </a:xfrm>
            <a:custGeom>
              <a:avLst/>
              <a:gdLst/>
              <a:ahLst/>
              <a:cxnLst/>
              <a:rect l="l" t="t" r="r" b="b"/>
              <a:pathLst>
                <a:path w="3852236" h="2416403">
                  <a:moveTo>
                    <a:pt x="0" y="0"/>
                  </a:moveTo>
                  <a:lnTo>
                    <a:pt x="3852236" y="0"/>
                  </a:lnTo>
                  <a:lnTo>
                    <a:pt x="3852236" y="2416403"/>
                  </a:lnTo>
                  <a:lnTo>
                    <a:pt x="0" y="241640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6" name="Freeform 16"/>
            <p:cNvSpPr/>
            <p:nvPr/>
          </p:nvSpPr>
          <p:spPr>
            <a:xfrm rot="-230655">
              <a:off x="217131" y="2054615"/>
              <a:ext cx="3852236" cy="2416403"/>
            </a:xfrm>
            <a:custGeom>
              <a:avLst/>
              <a:gdLst/>
              <a:ahLst/>
              <a:cxnLst/>
              <a:rect l="l" t="t" r="r" b="b"/>
              <a:pathLst>
                <a:path w="3852236" h="2416403">
                  <a:moveTo>
                    <a:pt x="0" y="0"/>
                  </a:moveTo>
                  <a:lnTo>
                    <a:pt x="3852236" y="0"/>
                  </a:lnTo>
                  <a:lnTo>
                    <a:pt x="3852236" y="2416402"/>
                  </a:lnTo>
                  <a:lnTo>
                    <a:pt x="0" y="241640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17" name="Group 17"/>
            <p:cNvGrpSpPr/>
            <p:nvPr/>
          </p:nvGrpSpPr>
          <p:grpSpPr>
            <a:xfrm rot="-318432">
              <a:off x="785237" y="698160"/>
              <a:ext cx="2646174" cy="3122299"/>
              <a:chOff x="0" y="0"/>
              <a:chExt cx="573381" cy="676549"/>
            </a:xfrm>
          </p:grpSpPr>
          <p:sp>
            <p:nvSpPr>
              <p:cNvPr id="18" name="Freeform 18"/>
              <p:cNvSpPr/>
              <p:nvPr/>
            </p:nvSpPr>
            <p:spPr>
              <a:xfrm>
                <a:off x="0" y="0"/>
                <a:ext cx="573381" cy="676549"/>
              </a:xfrm>
              <a:custGeom>
                <a:avLst/>
                <a:gdLst/>
                <a:ahLst/>
                <a:cxnLst/>
                <a:rect l="l" t="t" r="r" b="b"/>
                <a:pathLst>
                  <a:path w="573381" h="676549">
                    <a:moveTo>
                      <a:pt x="0" y="0"/>
                    </a:moveTo>
                    <a:lnTo>
                      <a:pt x="573381" y="0"/>
                    </a:lnTo>
                    <a:lnTo>
                      <a:pt x="573381" y="676549"/>
                    </a:lnTo>
                    <a:lnTo>
                      <a:pt x="0" y="676549"/>
                    </a:lnTo>
                    <a:close/>
                  </a:path>
                </a:pathLst>
              </a:custGeom>
              <a:solidFill>
                <a:srgbClr val="42A664"/>
              </a:solidFill>
            </p:spPr>
            <p:txBody>
              <a:bodyPr/>
              <a:lstStyle/>
              <a:p>
                <a:endParaRPr lang="en-US"/>
              </a:p>
            </p:txBody>
          </p:sp>
          <p:sp>
            <p:nvSpPr>
              <p:cNvPr id="19" name="TextBox 19"/>
              <p:cNvSpPr txBox="1"/>
              <p:nvPr/>
            </p:nvSpPr>
            <p:spPr>
              <a:xfrm>
                <a:off x="0" y="9525"/>
                <a:ext cx="573381" cy="667024"/>
              </a:xfrm>
              <a:prstGeom prst="rect">
                <a:avLst/>
              </a:prstGeom>
            </p:spPr>
            <p:txBody>
              <a:bodyPr lIns="58602" tIns="58602" rIns="58602" bIns="58602" rtlCol="0" anchor="ctr"/>
              <a:lstStyle/>
              <a:p>
                <a:pPr algn="ctr">
                  <a:lnSpc>
                    <a:spcPts val="2880"/>
                  </a:lnSpc>
                </a:pPr>
                <a:endParaRPr/>
              </a:p>
            </p:txBody>
          </p:sp>
        </p:grpSp>
        <p:sp>
          <p:nvSpPr>
            <p:cNvPr id="20" name="Freeform 20"/>
            <p:cNvSpPr/>
            <p:nvPr/>
          </p:nvSpPr>
          <p:spPr>
            <a:xfrm rot="-286113">
              <a:off x="686245" y="596844"/>
              <a:ext cx="2780231" cy="3286612"/>
            </a:xfrm>
            <a:custGeom>
              <a:avLst/>
              <a:gdLst/>
              <a:ahLst/>
              <a:cxnLst/>
              <a:rect l="l" t="t" r="r" b="b"/>
              <a:pathLst>
                <a:path w="2780231" h="3286612">
                  <a:moveTo>
                    <a:pt x="0" y="0"/>
                  </a:moveTo>
                  <a:lnTo>
                    <a:pt x="2780230" y="0"/>
                  </a:lnTo>
                  <a:lnTo>
                    <a:pt x="2780230" y="3286613"/>
                  </a:lnTo>
                  <a:lnTo>
                    <a:pt x="0" y="328661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grpSp>
        <p:nvGrpSpPr>
          <p:cNvPr id="21" name="Group 21"/>
          <p:cNvGrpSpPr/>
          <p:nvPr/>
        </p:nvGrpSpPr>
        <p:grpSpPr>
          <a:xfrm rot="574491">
            <a:off x="13855066" y="6131093"/>
            <a:ext cx="3083274" cy="3543706"/>
            <a:chOff x="0" y="0"/>
            <a:chExt cx="4488739" cy="4595716"/>
          </a:xfrm>
        </p:grpSpPr>
        <p:grpSp>
          <p:nvGrpSpPr>
            <p:cNvPr id="22" name="Group 22"/>
            <p:cNvGrpSpPr/>
            <p:nvPr/>
          </p:nvGrpSpPr>
          <p:grpSpPr>
            <a:xfrm rot="-413845">
              <a:off x="211840" y="227938"/>
              <a:ext cx="4023268" cy="3770411"/>
              <a:chOff x="0" y="0"/>
              <a:chExt cx="855539" cy="801770"/>
            </a:xfrm>
          </p:grpSpPr>
          <p:sp>
            <p:nvSpPr>
              <p:cNvPr id="23" name="Freeform 23"/>
              <p:cNvSpPr/>
              <p:nvPr/>
            </p:nvSpPr>
            <p:spPr>
              <a:xfrm>
                <a:off x="0" y="0"/>
                <a:ext cx="855539" cy="801770"/>
              </a:xfrm>
              <a:custGeom>
                <a:avLst/>
                <a:gdLst/>
                <a:ahLst/>
                <a:cxnLst/>
                <a:rect l="l" t="t" r="r" b="b"/>
                <a:pathLst>
                  <a:path w="855539" h="801770">
                    <a:moveTo>
                      <a:pt x="0" y="0"/>
                    </a:moveTo>
                    <a:lnTo>
                      <a:pt x="855539" y="0"/>
                    </a:lnTo>
                    <a:lnTo>
                      <a:pt x="855539" y="801770"/>
                    </a:lnTo>
                    <a:lnTo>
                      <a:pt x="0" y="801770"/>
                    </a:lnTo>
                    <a:close/>
                  </a:path>
                </a:pathLst>
              </a:custGeom>
              <a:solidFill>
                <a:srgbClr val="42A664"/>
              </a:solidFill>
            </p:spPr>
            <p:txBody>
              <a:bodyPr/>
              <a:lstStyle/>
              <a:p>
                <a:endParaRPr lang="en-US"/>
              </a:p>
            </p:txBody>
          </p:sp>
          <p:sp>
            <p:nvSpPr>
              <p:cNvPr id="24" name="TextBox 24"/>
              <p:cNvSpPr txBox="1"/>
              <p:nvPr/>
            </p:nvSpPr>
            <p:spPr>
              <a:xfrm>
                <a:off x="0" y="9525"/>
                <a:ext cx="855539" cy="792245"/>
              </a:xfrm>
              <a:prstGeom prst="rect">
                <a:avLst/>
              </a:prstGeom>
            </p:spPr>
            <p:txBody>
              <a:bodyPr lIns="51764" tIns="51764" rIns="51764" bIns="51764" rtlCol="0" anchor="ctr"/>
              <a:lstStyle/>
              <a:p>
                <a:pPr algn="ctr">
                  <a:lnSpc>
                    <a:spcPts val="2879"/>
                  </a:lnSpc>
                </a:pPr>
                <a:endParaRPr/>
              </a:p>
            </p:txBody>
          </p:sp>
        </p:grpSp>
        <p:sp>
          <p:nvSpPr>
            <p:cNvPr id="25" name="Freeform 25"/>
            <p:cNvSpPr/>
            <p:nvPr/>
          </p:nvSpPr>
          <p:spPr>
            <a:xfrm rot="-381882">
              <a:off x="401353" y="3187598"/>
              <a:ext cx="4033958" cy="1188184"/>
            </a:xfrm>
            <a:custGeom>
              <a:avLst/>
              <a:gdLst/>
              <a:ahLst/>
              <a:cxnLst/>
              <a:rect l="l" t="t" r="r" b="b"/>
              <a:pathLst>
                <a:path w="4033958" h="1188184">
                  <a:moveTo>
                    <a:pt x="0" y="0"/>
                  </a:moveTo>
                  <a:lnTo>
                    <a:pt x="4033959" y="0"/>
                  </a:lnTo>
                  <a:lnTo>
                    <a:pt x="4033959" y="1188184"/>
                  </a:lnTo>
                  <a:lnTo>
                    <a:pt x="0" y="118818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26" name="Group 26"/>
            <p:cNvGrpSpPr/>
            <p:nvPr/>
          </p:nvGrpSpPr>
          <p:grpSpPr>
            <a:xfrm rot="-502275">
              <a:off x="893349" y="582416"/>
              <a:ext cx="2653360" cy="2899428"/>
              <a:chOff x="0" y="0"/>
              <a:chExt cx="574938" cy="628257"/>
            </a:xfrm>
          </p:grpSpPr>
          <p:sp>
            <p:nvSpPr>
              <p:cNvPr id="27" name="Freeform 27"/>
              <p:cNvSpPr/>
              <p:nvPr/>
            </p:nvSpPr>
            <p:spPr>
              <a:xfrm>
                <a:off x="0" y="0"/>
                <a:ext cx="574938" cy="628257"/>
              </a:xfrm>
              <a:custGeom>
                <a:avLst/>
                <a:gdLst/>
                <a:ahLst/>
                <a:cxnLst/>
                <a:rect l="l" t="t" r="r" b="b"/>
                <a:pathLst>
                  <a:path w="574938" h="628257">
                    <a:moveTo>
                      <a:pt x="0" y="0"/>
                    </a:moveTo>
                    <a:lnTo>
                      <a:pt x="574938" y="0"/>
                    </a:lnTo>
                    <a:lnTo>
                      <a:pt x="574938" y="628257"/>
                    </a:lnTo>
                    <a:lnTo>
                      <a:pt x="0" y="628257"/>
                    </a:lnTo>
                    <a:close/>
                  </a:path>
                </a:pathLst>
              </a:custGeom>
              <a:solidFill>
                <a:srgbClr val="FFB6B4"/>
              </a:solidFill>
            </p:spPr>
            <p:txBody>
              <a:bodyPr/>
              <a:lstStyle/>
              <a:p>
                <a:endParaRPr lang="en-US"/>
              </a:p>
            </p:txBody>
          </p:sp>
          <p:sp>
            <p:nvSpPr>
              <p:cNvPr id="28" name="TextBox 28"/>
              <p:cNvSpPr txBox="1"/>
              <p:nvPr/>
            </p:nvSpPr>
            <p:spPr>
              <a:xfrm>
                <a:off x="0" y="9525"/>
                <a:ext cx="574938" cy="618732"/>
              </a:xfrm>
              <a:prstGeom prst="rect">
                <a:avLst/>
              </a:prstGeom>
            </p:spPr>
            <p:txBody>
              <a:bodyPr lIns="50800" tIns="50800" rIns="50800" bIns="50800" rtlCol="0" anchor="ctr"/>
              <a:lstStyle/>
              <a:p>
                <a:pPr algn="ctr">
                  <a:lnSpc>
                    <a:spcPts val="2879"/>
                  </a:lnSpc>
                </a:pPr>
                <a:endParaRPr/>
              </a:p>
            </p:txBody>
          </p:sp>
        </p:grpSp>
        <p:sp>
          <p:nvSpPr>
            <p:cNvPr id="29" name="Freeform 29"/>
            <p:cNvSpPr/>
            <p:nvPr/>
          </p:nvSpPr>
          <p:spPr>
            <a:xfrm rot="-553994">
              <a:off x="841159" y="461261"/>
              <a:ext cx="2780231" cy="3286612"/>
            </a:xfrm>
            <a:custGeom>
              <a:avLst/>
              <a:gdLst/>
              <a:ahLst/>
              <a:cxnLst/>
              <a:rect l="l" t="t" r="r" b="b"/>
              <a:pathLst>
                <a:path w="2780231" h="3286612">
                  <a:moveTo>
                    <a:pt x="0" y="0"/>
                  </a:moveTo>
                  <a:lnTo>
                    <a:pt x="2780231" y="0"/>
                  </a:lnTo>
                  <a:lnTo>
                    <a:pt x="2780231" y="3286612"/>
                  </a:lnTo>
                  <a:lnTo>
                    <a:pt x="0" y="328661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grpSp>
        <p:nvGrpSpPr>
          <p:cNvPr id="30" name="Group 30"/>
          <p:cNvGrpSpPr/>
          <p:nvPr/>
        </p:nvGrpSpPr>
        <p:grpSpPr>
          <a:xfrm>
            <a:off x="1466606" y="6256930"/>
            <a:ext cx="3084850" cy="3074089"/>
            <a:chOff x="341317" y="342756"/>
            <a:chExt cx="4113133" cy="4098786"/>
          </a:xfrm>
        </p:grpSpPr>
        <p:grpSp>
          <p:nvGrpSpPr>
            <p:cNvPr id="31" name="Group 31"/>
            <p:cNvGrpSpPr/>
            <p:nvPr/>
          </p:nvGrpSpPr>
          <p:grpSpPr>
            <a:xfrm rot="634787">
              <a:off x="341317" y="342756"/>
              <a:ext cx="4113133" cy="4098786"/>
              <a:chOff x="0" y="0"/>
              <a:chExt cx="891246" cy="888137"/>
            </a:xfrm>
          </p:grpSpPr>
          <p:sp>
            <p:nvSpPr>
              <p:cNvPr id="32" name="Freeform 32"/>
              <p:cNvSpPr/>
              <p:nvPr/>
            </p:nvSpPr>
            <p:spPr>
              <a:xfrm>
                <a:off x="0" y="0"/>
                <a:ext cx="891246" cy="888137"/>
              </a:xfrm>
              <a:custGeom>
                <a:avLst/>
                <a:gdLst/>
                <a:ahLst/>
                <a:cxnLst/>
                <a:rect l="l" t="t" r="r" b="b"/>
                <a:pathLst>
                  <a:path w="891246" h="888137">
                    <a:moveTo>
                      <a:pt x="0" y="0"/>
                    </a:moveTo>
                    <a:lnTo>
                      <a:pt x="891246" y="0"/>
                    </a:lnTo>
                    <a:lnTo>
                      <a:pt x="891246" y="888137"/>
                    </a:lnTo>
                    <a:lnTo>
                      <a:pt x="0" y="888137"/>
                    </a:lnTo>
                    <a:close/>
                  </a:path>
                </a:pathLst>
              </a:custGeom>
              <a:solidFill>
                <a:srgbClr val="9E9DE6"/>
              </a:solidFill>
            </p:spPr>
            <p:txBody>
              <a:bodyPr/>
              <a:lstStyle/>
              <a:p>
                <a:endParaRPr lang="en-US"/>
              </a:p>
            </p:txBody>
          </p:sp>
          <p:sp>
            <p:nvSpPr>
              <p:cNvPr id="33" name="TextBox 33"/>
              <p:cNvSpPr txBox="1"/>
              <p:nvPr/>
            </p:nvSpPr>
            <p:spPr>
              <a:xfrm>
                <a:off x="0" y="9525"/>
                <a:ext cx="891246" cy="878612"/>
              </a:xfrm>
              <a:prstGeom prst="rect">
                <a:avLst/>
              </a:prstGeom>
            </p:spPr>
            <p:txBody>
              <a:bodyPr lIns="53091" tIns="53091" rIns="53091" bIns="53091" rtlCol="0" anchor="ctr"/>
              <a:lstStyle/>
              <a:p>
                <a:pPr algn="ctr">
                  <a:lnSpc>
                    <a:spcPts val="2880"/>
                  </a:lnSpc>
                </a:pPr>
                <a:endParaRPr/>
              </a:p>
            </p:txBody>
          </p:sp>
        </p:grpSp>
        <p:grpSp>
          <p:nvGrpSpPr>
            <p:cNvPr id="34" name="Group 34"/>
            <p:cNvGrpSpPr/>
            <p:nvPr/>
          </p:nvGrpSpPr>
          <p:grpSpPr>
            <a:xfrm>
              <a:off x="1079824" y="768816"/>
              <a:ext cx="2653360" cy="2818572"/>
              <a:chOff x="0" y="0"/>
              <a:chExt cx="574938" cy="610737"/>
            </a:xfrm>
          </p:grpSpPr>
          <p:sp>
            <p:nvSpPr>
              <p:cNvPr id="35" name="Freeform 35"/>
              <p:cNvSpPr/>
              <p:nvPr/>
            </p:nvSpPr>
            <p:spPr>
              <a:xfrm>
                <a:off x="0" y="0"/>
                <a:ext cx="574938" cy="610737"/>
              </a:xfrm>
              <a:custGeom>
                <a:avLst/>
                <a:gdLst/>
                <a:ahLst/>
                <a:cxnLst/>
                <a:rect l="l" t="t" r="r" b="b"/>
                <a:pathLst>
                  <a:path w="574938" h="610737">
                    <a:moveTo>
                      <a:pt x="0" y="0"/>
                    </a:moveTo>
                    <a:lnTo>
                      <a:pt x="574938" y="0"/>
                    </a:lnTo>
                    <a:lnTo>
                      <a:pt x="574938" y="610737"/>
                    </a:lnTo>
                    <a:lnTo>
                      <a:pt x="0" y="610737"/>
                    </a:lnTo>
                    <a:close/>
                  </a:path>
                </a:pathLst>
              </a:custGeom>
              <a:solidFill>
                <a:srgbClr val="50C6ED"/>
              </a:solidFill>
            </p:spPr>
            <p:txBody>
              <a:bodyPr/>
              <a:lstStyle/>
              <a:p>
                <a:endParaRPr lang="en-US"/>
              </a:p>
            </p:txBody>
          </p:sp>
          <p:sp>
            <p:nvSpPr>
              <p:cNvPr id="36" name="TextBox 36"/>
              <p:cNvSpPr txBox="1"/>
              <p:nvPr/>
            </p:nvSpPr>
            <p:spPr>
              <a:xfrm>
                <a:off x="0" y="9525"/>
                <a:ext cx="574938" cy="601212"/>
              </a:xfrm>
              <a:prstGeom prst="rect">
                <a:avLst/>
              </a:prstGeom>
            </p:spPr>
            <p:txBody>
              <a:bodyPr lIns="50800" tIns="50800" rIns="50800" bIns="50800" rtlCol="0" anchor="ctr"/>
              <a:lstStyle/>
              <a:p>
                <a:pPr algn="ctr">
                  <a:lnSpc>
                    <a:spcPts val="2880"/>
                  </a:lnSpc>
                </a:pPr>
                <a:endParaRPr/>
              </a:p>
            </p:txBody>
          </p:sp>
        </p:grpSp>
        <p:sp>
          <p:nvSpPr>
            <p:cNvPr id="37" name="Freeform 37"/>
            <p:cNvSpPr/>
            <p:nvPr/>
          </p:nvSpPr>
          <p:spPr>
            <a:xfrm rot="-29273">
              <a:off x="933082" y="712300"/>
              <a:ext cx="2911466" cy="3441751"/>
            </a:xfrm>
            <a:custGeom>
              <a:avLst/>
              <a:gdLst/>
              <a:ahLst/>
              <a:cxnLst/>
              <a:rect l="l" t="t" r="r" b="b"/>
              <a:pathLst>
                <a:path w="2911466" h="3441751">
                  <a:moveTo>
                    <a:pt x="0" y="0"/>
                  </a:moveTo>
                  <a:lnTo>
                    <a:pt x="2911466" y="0"/>
                  </a:lnTo>
                  <a:lnTo>
                    <a:pt x="2911466" y="3441750"/>
                  </a:lnTo>
                  <a:lnTo>
                    <a:pt x="0" y="344175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9" name="Freeform 39"/>
            <p:cNvSpPr/>
            <p:nvPr/>
          </p:nvSpPr>
          <p:spPr>
            <a:xfrm rot="19601599">
              <a:off x="2951037" y="3612262"/>
              <a:ext cx="1361280" cy="356408"/>
            </a:xfrm>
            <a:custGeom>
              <a:avLst/>
              <a:gdLst/>
              <a:ahLst/>
              <a:cxnLst/>
              <a:rect l="l" t="t" r="r" b="b"/>
              <a:pathLst>
                <a:path w="1361280" h="356408">
                  <a:moveTo>
                    <a:pt x="0" y="0"/>
                  </a:moveTo>
                  <a:lnTo>
                    <a:pt x="1361280" y="0"/>
                  </a:lnTo>
                  <a:lnTo>
                    <a:pt x="1361280" y="356408"/>
                  </a:lnTo>
                  <a:lnTo>
                    <a:pt x="0" y="35640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sp>
        <p:nvSpPr>
          <p:cNvPr id="51" name="Freeform 51"/>
          <p:cNvSpPr/>
          <p:nvPr/>
        </p:nvSpPr>
        <p:spPr>
          <a:xfrm>
            <a:off x="5252809" y="1179270"/>
            <a:ext cx="1535342" cy="1515802"/>
          </a:xfrm>
          <a:custGeom>
            <a:avLst/>
            <a:gdLst/>
            <a:ahLst/>
            <a:cxnLst/>
            <a:rect l="l" t="t" r="r" b="b"/>
            <a:pathLst>
              <a:path w="1535342" h="1515802">
                <a:moveTo>
                  <a:pt x="0" y="0"/>
                </a:moveTo>
                <a:lnTo>
                  <a:pt x="1535343" y="0"/>
                </a:lnTo>
                <a:lnTo>
                  <a:pt x="1535343" y="1515802"/>
                </a:lnTo>
                <a:lnTo>
                  <a:pt x="0" y="151580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52" name="Freeform 52"/>
          <p:cNvSpPr/>
          <p:nvPr/>
        </p:nvSpPr>
        <p:spPr>
          <a:xfrm flipH="1">
            <a:off x="12979537" y="7601391"/>
            <a:ext cx="1535342" cy="1515802"/>
          </a:xfrm>
          <a:custGeom>
            <a:avLst/>
            <a:gdLst/>
            <a:ahLst/>
            <a:cxnLst/>
            <a:rect l="l" t="t" r="r" b="b"/>
            <a:pathLst>
              <a:path w="1535342" h="1515802">
                <a:moveTo>
                  <a:pt x="1535343" y="0"/>
                </a:moveTo>
                <a:lnTo>
                  <a:pt x="0" y="0"/>
                </a:lnTo>
                <a:lnTo>
                  <a:pt x="0" y="1515802"/>
                </a:lnTo>
                <a:lnTo>
                  <a:pt x="1535343" y="1515802"/>
                </a:lnTo>
                <a:lnTo>
                  <a:pt x="1535343"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53" name="Freeform 53"/>
          <p:cNvSpPr/>
          <p:nvPr/>
        </p:nvSpPr>
        <p:spPr>
          <a:xfrm rot="-512942">
            <a:off x="1670429" y="978581"/>
            <a:ext cx="1796187" cy="1678537"/>
          </a:xfrm>
          <a:custGeom>
            <a:avLst/>
            <a:gdLst/>
            <a:ahLst/>
            <a:cxnLst/>
            <a:rect l="l" t="t" r="r" b="b"/>
            <a:pathLst>
              <a:path w="1796187" h="1678537">
                <a:moveTo>
                  <a:pt x="0" y="0"/>
                </a:moveTo>
                <a:lnTo>
                  <a:pt x="1796187" y="0"/>
                </a:lnTo>
                <a:lnTo>
                  <a:pt x="1796187" y="1678537"/>
                </a:lnTo>
                <a:lnTo>
                  <a:pt x="0" y="1678537"/>
                </a:lnTo>
                <a:lnTo>
                  <a:pt x="0" y="0"/>
                </a:lnTo>
                <a:close/>
              </a:path>
            </a:pathLst>
          </a:custGeom>
          <a:blipFill>
            <a:blip r:embed="rId15"/>
            <a:stretch>
              <a:fillRect b="-28602"/>
            </a:stretch>
          </a:blipFill>
        </p:spPr>
        <p:txBody>
          <a:bodyPr/>
          <a:lstStyle/>
          <a:p>
            <a:endParaRPr lang="en-US"/>
          </a:p>
        </p:txBody>
      </p:sp>
      <p:sp>
        <p:nvSpPr>
          <p:cNvPr id="54" name="Freeform 54"/>
          <p:cNvSpPr/>
          <p:nvPr/>
        </p:nvSpPr>
        <p:spPr>
          <a:xfrm>
            <a:off x="14554200" y="6773306"/>
            <a:ext cx="1681238" cy="1646794"/>
          </a:xfrm>
          <a:custGeom>
            <a:avLst/>
            <a:gdLst/>
            <a:ahLst/>
            <a:cxnLst/>
            <a:rect l="l" t="t" r="r" b="b"/>
            <a:pathLst>
              <a:path w="1681238" h="1646794">
                <a:moveTo>
                  <a:pt x="0" y="0"/>
                </a:moveTo>
                <a:lnTo>
                  <a:pt x="1681239" y="0"/>
                </a:lnTo>
                <a:lnTo>
                  <a:pt x="1681239" y="1646794"/>
                </a:lnTo>
                <a:lnTo>
                  <a:pt x="0" y="1646794"/>
                </a:lnTo>
                <a:lnTo>
                  <a:pt x="0" y="0"/>
                </a:lnTo>
                <a:close/>
              </a:path>
            </a:pathLst>
          </a:custGeom>
          <a:blipFill>
            <a:blip r:embed="rId16"/>
            <a:stretch>
              <a:fillRect t="-6355" b="-16795"/>
            </a:stretch>
          </a:blipFill>
        </p:spPr>
        <p:txBody>
          <a:bodyPr/>
          <a:lstStyle/>
          <a:p>
            <a:endParaRPr lang="en-US"/>
          </a:p>
        </p:txBody>
      </p:sp>
      <p:sp>
        <p:nvSpPr>
          <p:cNvPr id="55" name="Freeform 55"/>
          <p:cNvSpPr/>
          <p:nvPr/>
        </p:nvSpPr>
        <p:spPr>
          <a:xfrm>
            <a:off x="2111967" y="6675890"/>
            <a:ext cx="1774233" cy="1848082"/>
          </a:xfrm>
          <a:custGeom>
            <a:avLst/>
            <a:gdLst/>
            <a:ahLst/>
            <a:cxnLst/>
            <a:rect l="l" t="t" r="r" b="b"/>
            <a:pathLst>
              <a:path w="1774233" h="1848082">
                <a:moveTo>
                  <a:pt x="0" y="0"/>
                </a:moveTo>
                <a:lnTo>
                  <a:pt x="1774233" y="0"/>
                </a:lnTo>
                <a:lnTo>
                  <a:pt x="1774233" y="1848082"/>
                </a:lnTo>
                <a:lnTo>
                  <a:pt x="0" y="1848082"/>
                </a:lnTo>
                <a:lnTo>
                  <a:pt x="0" y="0"/>
                </a:lnTo>
                <a:close/>
              </a:path>
            </a:pathLst>
          </a:custGeom>
          <a:blipFill>
            <a:blip r:embed="rId17"/>
            <a:stretch>
              <a:fillRect l="-1080" t="-8904" r="-10422" b="-36783"/>
            </a:stretch>
          </a:blipFill>
        </p:spPr>
        <p:txBody>
          <a:bodyPr/>
          <a:lstStyle/>
          <a:p>
            <a:endParaRPr lang="en-US"/>
          </a:p>
        </p:txBody>
      </p:sp>
      <p:grpSp>
        <p:nvGrpSpPr>
          <p:cNvPr id="2" name="Group 1">
            <a:extLst>
              <a:ext uri="{FF2B5EF4-FFF2-40B4-BE49-F238E27FC236}">
                <a16:creationId xmlns:a16="http://schemas.microsoft.com/office/drawing/2014/main" id="{E61C167C-7C9C-FF42-CB3B-A95016F9094C}"/>
              </a:ext>
            </a:extLst>
          </p:cNvPr>
          <p:cNvGrpSpPr/>
          <p:nvPr/>
        </p:nvGrpSpPr>
        <p:grpSpPr>
          <a:xfrm>
            <a:off x="13351619" y="118514"/>
            <a:ext cx="3421617" cy="3752887"/>
            <a:chOff x="13351619" y="118514"/>
            <a:chExt cx="3421617" cy="3752887"/>
          </a:xfrm>
        </p:grpSpPr>
        <p:grpSp>
          <p:nvGrpSpPr>
            <p:cNvPr id="40" name="Group 40"/>
            <p:cNvGrpSpPr/>
            <p:nvPr/>
          </p:nvGrpSpPr>
          <p:grpSpPr>
            <a:xfrm>
              <a:off x="13351619" y="118514"/>
              <a:ext cx="3421617" cy="3752887"/>
              <a:chOff x="0" y="0"/>
              <a:chExt cx="4562157" cy="5003849"/>
            </a:xfrm>
          </p:grpSpPr>
          <p:grpSp>
            <p:nvGrpSpPr>
              <p:cNvPr id="41" name="Group 41"/>
              <p:cNvGrpSpPr/>
              <p:nvPr/>
            </p:nvGrpSpPr>
            <p:grpSpPr>
              <a:xfrm rot="376119">
                <a:off x="224512" y="454739"/>
                <a:ext cx="4113133" cy="4337520"/>
                <a:chOff x="0" y="0"/>
                <a:chExt cx="891246" cy="939867"/>
              </a:xfrm>
            </p:grpSpPr>
            <p:sp>
              <p:nvSpPr>
                <p:cNvPr id="42" name="Freeform 42"/>
                <p:cNvSpPr/>
                <p:nvPr/>
              </p:nvSpPr>
              <p:spPr>
                <a:xfrm>
                  <a:off x="0" y="0"/>
                  <a:ext cx="891246" cy="939867"/>
                </a:xfrm>
                <a:custGeom>
                  <a:avLst/>
                  <a:gdLst/>
                  <a:ahLst/>
                  <a:cxnLst/>
                  <a:rect l="l" t="t" r="r" b="b"/>
                  <a:pathLst>
                    <a:path w="891246" h="939867">
                      <a:moveTo>
                        <a:pt x="0" y="0"/>
                      </a:moveTo>
                      <a:lnTo>
                        <a:pt x="891246" y="0"/>
                      </a:lnTo>
                      <a:lnTo>
                        <a:pt x="891246" y="939867"/>
                      </a:lnTo>
                      <a:lnTo>
                        <a:pt x="0" y="939867"/>
                      </a:lnTo>
                      <a:close/>
                    </a:path>
                  </a:pathLst>
                </a:custGeom>
                <a:solidFill>
                  <a:srgbClr val="67C1DF"/>
                </a:solidFill>
              </p:spPr>
              <p:txBody>
                <a:bodyPr/>
                <a:lstStyle/>
                <a:p>
                  <a:endParaRPr lang="en-US"/>
                </a:p>
              </p:txBody>
            </p:sp>
            <p:sp>
              <p:nvSpPr>
                <p:cNvPr id="43" name="TextBox 43"/>
                <p:cNvSpPr txBox="1"/>
                <p:nvPr/>
              </p:nvSpPr>
              <p:spPr>
                <a:xfrm>
                  <a:off x="0" y="9525"/>
                  <a:ext cx="891246" cy="930342"/>
                </a:xfrm>
                <a:prstGeom prst="rect">
                  <a:avLst/>
                </a:prstGeom>
              </p:spPr>
              <p:txBody>
                <a:bodyPr lIns="50800" tIns="50800" rIns="50800" bIns="50800" rtlCol="0" anchor="ctr"/>
                <a:lstStyle/>
                <a:p>
                  <a:pPr algn="ctr">
                    <a:lnSpc>
                      <a:spcPts val="2879"/>
                    </a:lnSpc>
                  </a:pPr>
                  <a:endParaRPr/>
                </a:p>
              </p:txBody>
            </p:sp>
          </p:grpSp>
          <p:grpSp>
            <p:nvGrpSpPr>
              <p:cNvPr id="44" name="Group 44"/>
              <p:cNvGrpSpPr/>
              <p:nvPr/>
            </p:nvGrpSpPr>
            <p:grpSpPr>
              <a:xfrm rot="789241">
                <a:off x="1039378" y="833902"/>
                <a:ext cx="2653360" cy="2818572"/>
                <a:chOff x="0" y="0"/>
                <a:chExt cx="574938" cy="610737"/>
              </a:xfrm>
            </p:grpSpPr>
            <p:sp>
              <p:nvSpPr>
                <p:cNvPr id="45" name="Freeform 45"/>
                <p:cNvSpPr/>
                <p:nvPr/>
              </p:nvSpPr>
              <p:spPr>
                <a:xfrm>
                  <a:off x="0" y="0"/>
                  <a:ext cx="574938" cy="610737"/>
                </a:xfrm>
                <a:custGeom>
                  <a:avLst/>
                  <a:gdLst/>
                  <a:ahLst/>
                  <a:cxnLst/>
                  <a:rect l="l" t="t" r="r" b="b"/>
                  <a:pathLst>
                    <a:path w="574938" h="610737">
                      <a:moveTo>
                        <a:pt x="0" y="0"/>
                      </a:moveTo>
                      <a:lnTo>
                        <a:pt x="574938" y="0"/>
                      </a:lnTo>
                      <a:lnTo>
                        <a:pt x="574938" y="610737"/>
                      </a:lnTo>
                      <a:lnTo>
                        <a:pt x="0" y="610737"/>
                      </a:lnTo>
                      <a:close/>
                    </a:path>
                  </a:pathLst>
                </a:custGeom>
                <a:solidFill>
                  <a:srgbClr val="FF732A"/>
                </a:solidFill>
              </p:spPr>
              <p:txBody>
                <a:bodyPr/>
                <a:lstStyle/>
                <a:p>
                  <a:endParaRPr lang="en-US"/>
                </a:p>
              </p:txBody>
            </p:sp>
            <p:sp>
              <p:nvSpPr>
                <p:cNvPr id="46" name="TextBox 46"/>
                <p:cNvSpPr txBox="1"/>
                <p:nvPr/>
              </p:nvSpPr>
              <p:spPr>
                <a:xfrm>
                  <a:off x="0" y="9525"/>
                  <a:ext cx="574938" cy="601212"/>
                </a:xfrm>
                <a:prstGeom prst="rect">
                  <a:avLst/>
                </a:prstGeom>
              </p:spPr>
              <p:txBody>
                <a:bodyPr lIns="50800" tIns="50800" rIns="50800" bIns="50800" rtlCol="0" anchor="ctr"/>
                <a:lstStyle/>
                <a:p>
                  <a:pPr algn="ctr">
                    <a:lnSpc>
                      <a:spcPts val="2879"/>
                    </a:lnSpc>
                  </a:pPr>
                  <a:endParaRPr/>
                </a:p>
              </p:txBody>
            </p:sp>
          </p:grpSp>
          <p:sp>
            <p:nvSpPr>
              <p:cNvPr id="47" name="Freeform 47"/>
              <p:cNvSpPr/>
              <p:nvPr/>
            </p:nvSpPr>
            <p:spPr>
              <a:xfrm rot="751860">
                <a:off x="807649" y="689124"/>
                <a:ext cx="3015888" cy="3565192"/>
              </a:xfrm>
              <a:custGeom>
                <a:avLst/>
                <a:gdLst/>
                <a:ahLst/>
                <a:cxnLst/>
                <a:rect l="l" t="t" r="r" b="b"/>
                <a:pathLst>
                  <a:path w="3015888" h="3565192">
                    <a:moveTo>
                      <a:pt x="0" y="0"/>
                    </a:moveTo>
                    <a:lnTo>
                      <a:pt x="3015888" y="0"/>
                    </a:lnTo>
                    <a:lnTo>
                      <a:pt x="3015888" y="3565192"/>
                    </a:lnTo>
                    <a:lnTo>
                      <a:pt x="0" y="356519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48" name="Group 48"/>
              <p:cNvGrpSpPr/>
              <p:nvPr/>
            </p:nvGrpSpPr>
            <p:grpSpPr>
              <a:xfrm>
                <a:off x="2281078" y="0"/>
                <a:ext cx="808825" cy="808825"/>
                <a:chOff x="0" y="0"/>
                <a:chExt cx="812800" cy="812800"/>
              </a:xfrm>
            </p:grpSpPr>
            <p:sp>
              <p:nvSpPr>
                <p:cNvPr id="49" name="Freeform 4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8E82"/>
                </a:solidFill>
              </p:spPr>
              <p:txBody>
                <a:bodyPr/>
                <a:lstStyle/>
                <a:p>
                  <a:endParaRPr lang="en-US"/>
                </a:p>
              </p:txBody>
            </p:sp>
            <p:sp>
              <p:nvSpPr>
                <p:cNvPr id="50" name="TextBox 50"/>
                <p:cNvSpPr txBox="1"/>
                <p:nvPr/>
              </p:nvSpPr>
              <p:spPr>
                <a:xfrm>
                  <a:off x="76200" y="85725"/>
                  <a:ext cx="660400" cy="650875"/>
                </a:xfrm>
                <a:prstGeom prst="rect">
                  <a:avLst/>
                </a:prstGeom>
              </p:spPr>
              <p:txBody>
                <a:bodyPr lIns="50800" tIns="50800" rIns="50800" bIns="50800" rtlCol="0" anchor="ctr"/>
                <a:lstStyle/>
                <a:p>
                  <a:pPr algn="ctr">
                    <a:lnSpc>
                      <a:spcPts val="2879"/>
                    </a:lnSpc>
                  </a:pPr>
                  <a:endParaRPr/>
                </a:p>
              </p:txBody>
            </p:sp>
          </p:grpSp>
        </p:grpSp>
        <p:sp>
          <p:nvSpPr>
            <p:cNvPr id="56" name="Freeform 56"/>
            <p:cNvSpPr/>
            <p:nvPr/>
          </p:nvSpPr>
          <p:spPr>
            <a:xfrm rot="730724">
              <a:off x="14145945" y="791808"/>
              <a:ext cx="1927760" cy="2114475"/>
            </a:xfrm>
            <a:custGeom>
              <a:avLst/>
              <a:gdLst/>
              <a:ahLst/>
              <a:cxnLst/>
              <a:rect l="l" t="t" r="r" b="b"/>
              <a:pathLst>
                <a:path w="1734542" h="2040419">
                  <a:moveTo>
                    <a:pt x="0" y="0"/>
                  </a:moveTo>
                  <a:lnTo>
                    <a:pt x="1734543" y="0"/>
                  </a:lnTo>
                  <a:lnTo>
                    <a:pt x="1734543" y="2040418"/>
                  </a:lnTo>
                  <a:lnTo>
                    <a:pt x="0" y="2040418"/>
                  </a:lnTo>
                  <a:lnTo>
                    <a:pt x="0" y="0"/>
                  </a:lnTo>
                  <a:close/>
                </a:path>
              </a:pathLst>
            </a:custGeom>
            <a:blipFill>
              <a:blip r:embed="rId18"/>
              <a:stretch>
                <a:fillRect/>
              </a:stretch>
            </a:blipFill>
          </p:spPr>
          <p:txBody>
            <a:bodyPr/>
            <a:lstStyle/>
            <a:p>
              <a:endParaRPr lang="en-US"/>
            </a:p>
          </p:txBody>
        </p:sp>
      </p:grpSp>
      <p:sp>
        <p:nvSpPr>
          <p:cNvPr id="57" name="Freeform 39">
            <a:extLst>
              <a:ext uri="{FF2B5EF4-FFF2-40B4-BE49-F238E27FC236}">
                <a16:creationId xmlns:a16="http://schemas.microsoft.com/office/drawing/2014/main" id="{7EC176D9-31DF-7316-BEEC-26C97CC67597}"/>
              </a:ext>
            </a:extLst>
          </p:cNvPr>
          <p:cNvSpPr/>
          <p:nvPr/>
        </p:nvSpPr>
        <p:spPr>
          <a:xfrm rot="19601599">
            <a:off x="1626064" y="6660081"/>
            <a:ext cx="1020960" cy="267306"/>
          </a:xfrm>
          <a:custGeom>
            <a:avLst/>
            <a:gdLst/>
            <a:ahLst/>
            <a:cxnLst/>
            <a:rect l="l" t="t" r="r" b="b"/>
            <a:pathLst>
              <a:path w="1361280" h="356408">
                <a:moveTo>
                  <a:pt x="0" y="0"/>
                </a:moveTo>
                <a:lnTo>
                  <a:pt x="1361280" y="0"/>
                </a:lnTo>
                <a:lnTo>
                  <a:pt x="1361280" y="356408"/>
                </a:lnTo>
                <a:lnTo>
                  <a:pt x="0" y="35640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a:extLst>
            <a:ext uri="{FF2B5EF4-FFF2-40B4-BE49-F238E27FC236}">
              <a16:creationId xmlns:a16="http://schemas.microsoft.com/office/drawing/2014/main" id="{4CEE3849-DD9D-07E5-42F3-638C1B9C223C}"/>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A824A61E-927D-2EBF-0680-5479D38C98F7}"/>
              </a:ext>
            </a:extLst>
          </p:cNvPr>
          <p:cNvGrpSpPr/>
          <p:nvPr/>
        </p:nvGrpSpPr>
        <p:grpSpPr>
          <a:xfrm rot="144257">
            <a:off x="3166348" y="1981201"/>
            <a:ext cx="13849000" cy="7587062"/>
            <a:chOff x="0" y="0"/>
            <a:chExt cx="3647473" cy="1998239"/>
          </a:xfrm>
        </p:grpSpPr>
        <p:sp>
          <p:nvSpPr>
            <p:cNvPr id="3" name="Freeform 3">
              <a:extLst>
                <a:ext uri="{FF2B5EF4-FFF2-40B4-BE49-F238E27FC236}">
                  <a16:creationId xmlns:a16="http://schemas.microsoft.com/office/drawing/2014/main" id="{EBBC0D3F-FC57-7E8A-BA37-6E2FBF85AE14}"/>
                </a:ext>
              </a:extLst>
            </p:cNvPr>
            <p:cNvSpPr/>
            <p:nvPr/>
          </p:nvSpPr>
          <p:spPr>
            <a:xfrm>
              <a:off x="0" y="0"/>
              <a:ext cx="3647473" cy="1998239"/>
            </a:xfrm>
            <a:custGeom>
              <a:avLst/>
              <a:gdLst/>
              <a:ahLst/>
              <a:cxnLst/>
              <a:rect l="l" t="t" r="r" b="b"/>
              <a:pathLst>
                <a:path w="3647473" h="1998239">
                  <a:moveTo>
                    <a:pt x="0" y="0"/>
                  </a:moveTo>
                  <a:lnTo>
                    <a:pt x="3647473" y="0"/>
                  </a:lnTo>
                  <a:lnTo>
                    <a:pt x="3647473" y="1998239"/>
                  </a:lnTo>
                  <a:lnTo>
                    <a:pt x="0" y="1998239"/>
                  </a:lnTo>
                  <a:close/>
                </a:path>
              </a:pathLst>
            </a:custGeom>
            <a:solidFill>
              <a:srgbClr val="171717"/>
            </a:solidFill>
          </p:spPr>
          <p:txBody>
            <a:bodyPr/>
            <a:lstStyle/>
            <a:p>
              <a:endParaRPr lang="en-US"/>
            </a:p>
          </p:txBody>
        </p:sp>
        <p:sp>
          <p:nvSpPr>
            <p:cNvPr id="4" name="TextBox 4">
              <a:extLst>
                <a:ext uri="{FF2B5EF4-FFF2-40B4-BE49-F238E27FC236}">
                  <a16:creationId xmlns:a16="http://schemas.microsoft.com/office/drawing/2014/main" id="{9C993BC4-B039-EA94-AD58-CD02F207132E}"/>
                </a:ext>
              </a:extLst>
            </p:cNvPr>
            <p:cNvSpPr txBox="1"/>
            <p:nvPr/>
          </p:nvSpPr>
          <p:spPr>
            <a:xfrm>
              <a:off x="0" y="-38100"/>
              <a:ext cx="3647473" cy="2036339"/>
            </a:xfrm>
            <a:prstGeom prst="rect">
              <a:avLst/>
            </a:prstGeom>
          </p:spPr>
          <p:txBody>
            <a:bodyPr lIns="50800" tIns="50800" rIns="50800" bIns="50800" rtlCol="0" anchor="ctr"/>
            <a:lstStyle/>
            <a:p>
              <a:pPr algn="ctr">
                <a:lnSpc>
                  <a:spcPts val="2879"/>
                </a:lnSpc>
              </a:pPr>
              <a:endParaRPr/>
            </a:p>
          </p:txBody>
        </p:sp>
      </p:grpSp>
      <p:grpSp>
        <p:nvGrpSpPr>
          <p:cNvPr id="7" name="Group 7">
            <a:extLst>
              <a:ext uri="{FF2B5EF4-FFF2-40B4-BE49-F238E27FC236}">
                <a16:creationId xmlns:a16="http://schemas.microsoft.com/office/drawing/2014/main" id="{6BCFB5BC-033F-B659-9286-538DC1069291}"/>
              </a:ext>
            </a:extLst>
          </p:cNvPr>
          <p:cNvGrpSpPr/>
          <p:nvPr/>
        </p:nvGrpSpPr>
        <p:grpSpPr>
          <a:xfrm>
            <a:off x="5001" y="0"/>
            <a:ext cx="18282999" cy="10287000"/>
            <a:chOff x="0" y="0"/>
            <a:chExt cx="4815275" cy="2709333"/>
          </a:xfrm>
        </p:grpSpPr>
        <p:sp>
          <p:nvSpPr>
            <p:cNvPr id="8" name="Freeform 8">
              <a:extLst>
                <a:ext uri="{FF2B5EF4-FFF2-40B4-BE49-F238E27FC236}">
                  <a16:creationId xmlns:a16="http://schemas.microsoft.com/office/drawing/2014/main" id="{C39B4BF8-8348-E75B-6E1B-20A6BB47CD61}"/>
                </a:ext>
              </a:extLst>
            </p:cNvPr>
            <p:cNvSpPr/>
            <p:nvPr/>
          </p:nvSpPr>
          <p:spPr>
            <a:xfrm>
              <a:off x="0" y="0"/>
              <a:ext cx="4815275" cy="2709333"/>
            </a:xfrm>
            <a:custGeom>
              <a:avLst/>
              <a:gdLst/>
              <a:ahLst/>
              <a:cxnLst/>
              <a:rect l="l" t="t" r="r" b="b"/>
              <a:pathLst>
                <a:path w="4815275" h="2709333">
                  <a:moveTo>
                    <a:pt x="0" y="0"/>
                  </a:moveTo>
                  <a:lnTo>
                    <a:pt x="4815275" y="0"/>
                  </a:lnTo>
                  <a:lnTo>
                    <a:pt x="4815275" y="2709333"/>
                  </a:lnTo>
                  <a:lnTo>
                    <a:pt x="0" y="2709333"/>
                  </a:lnTo>
                  <a:close/>
                </a:path>
              </a:pathLst>
            </a:custGeom>
            <a:solidFill>
              <a:srgbClr val="B7B6FA"/>
            </a:solidFill>
          </p:spPr>
          <p:txBody>
            <a:bodyPr/>
            <a:lstStyle/>
            <a:p>
              <a:endParaRPr lang="en-US"/>
            </a:p>
          </p:txBody>
        </p:sp>
        <p:sp>
          <p:nvSpPr>
            <p:cNvPr id="9" name="TextBox 9">
              <a:extLst>
                <a:ext uri="{FF2B5EF4-FFF2-40B4-BE49-F238E27FC236}">
                  <a16:creationId xmlns:a16="http://schemas.microsoft.com/office/drawing/2014/main" id="{01685DBE-B98D-8F50-1FEE-DC014E6AF190}"/>
                </a:ext>
              </a:extLst>
            </p:cNvPr>
            <p:cNvSpPr txBox="1"/>
            <p:nvPr/>
          </p:nvSpPr>
          <p:spPr>
            <a:xfrm>
              <a:off x="0" y="-38100"/>
              <a:ext cx="4815275" cy="2747433"/>
            </a:xfrm>
            <a:prstGeom prst="rect">
              <a:avLst/>
            </a:prstGeom>
          </p:spPr>
          <p:txBody>
            <a:bodyPr lIns="50800" tIns="50800" rIns="50800" bIns="50800" rtlCol="0" anchor="ctr"/>
            <a:lstStyle/>
            <a:p>
              <a:pPr algn="ctr">
                <a:lnSpc>
                  <a:spcPts val="2879"/>
                </a:lnSpc>
              </a:pPr>
              <a:endParaRPr/>
            </a:p>
          </p:txBody>
        </p:sp>
      </p:grpSp>
      <p:grpSp>
        <p:nvGrpSpPr>
          <p:cNvPr id="10" name="Group 10">
            <a:extLst>
              <a:ext uri="{FF2B5EF4-FFF2-40B4-BE49-F238E27FC236}">
                <a16:creationId xmlns:a16="http://schemas.microsoft.com/office/drawing/2014/main" id="{8A6CD097-1284-400E-0106-E90638FE7DC4}"/>
              </a:ext>
            </a:extLst>
          </p:cNvPr>
          <p:cNvGrpSpPr/>
          <p:nvPr/>
        </p:nvGrpSpPr>
        <p:grpSpPr>
          <a:xfrm rot="244198">
            <a:off x="2056963" y="2212914"/>
            <a:ext cx="14855579" cy="6603311"/>
            <a:chOff x="0" y="0"/>
            <a:chExt cx="3912581" cy="1739144"/>
          </a:xfrm>
        </p:grpSpPr>
        <p:sp>
          <p:nvSpPr>
            <p:cNvPr id="11" name="Freeform 11">
              <a:extLst>
                <a:ext uri="{FF2B5EF4-FFF2-40B4-BE49-F238E27FC236}">
                  <a16:creationId xmlns:a16="http://schemas.microsoft.com/office/drawing/2014/main" id="{6AC07CCC-D483-0334-EA12-9D38DE5BC319}"/>
                </a:ext>
              </a:extLst>
            </p:cNvPr>
            <p:cNvSpPr/>
            <p:nvPr/>
          </p:nvSpPr>
          <p:spPr>
            <a:xfrm>
              <a:off x="0" y="0"/>
              <a:ext cx="3912581" cy="1739144"/>
            </a:xfrm>
            <a:custGeom>
              <a:avLst/>
              <a:gdLst/>
              <a:ahLst/>
              <a:cxnLst/>
              <a:rect l="l" t="t" r="r" b="b"/>
              <a:pathLst>
                <a:path w="3912581" h="1739144">
                  <a:moveTo>
                    <a:pt x="0" y="0"/>
                  </a:moveTo>
                  <a:lnTo>
                    <a:pt x="3912581" y="0"/>
                  </a:lnTo>
                  <a:lnTo>
                    <a:pt x="3912581" y="1739144"/>
                  </a:lnTo>
                  <a:lnTo>
                    <a:pt x="0" y="1739144"/>
                  </a:lnTo>
                  <a:close/>
                </a:path>
              </a:pathLst>
            </a:custGeom>
            <a:solidFill>
              <a:srgbClr val="171717"/>
            </a:solidFill>
          </p:spPr>
          <p:txBody>
            <a:bodyPr/>
            <a:lstStyle/>
            <a:p>
              <a:endParaRPr lang="en-US"/>
            </a:p>
          </p:txBody>
        </p:sp>
        <p:sp>
          <p:nvSpPr>
            <p:cNvPr id="12" name="TextBox 12">
              <a:extLst>
                <a:ext uri="{FF2B5EF4-FFF2-40B4-BE49-F238E27FC236}">
                  <a16:creationId xmlns:a16="http://schemas.microsoft.com/office/drawing/2014/main" id="{453494F9-2075-FEA4-3568-83528DB4734A}"/>
                </a:ext>
              </a:extLst>
            </p:cNvPr>
            <p:cNvSpPr txBox="1"/>
            <p:nvPr/>
          </p:nvSpPr>
          <p:spPr>
            <a:xfrm>
              <a:off x="0" y="-38100"/>
              <a:ext cx="3912581" cy="1777244"/>
            </a:xfrm>
            <a:prstGeom prst="rect">
              <a:avLst/>
            </a:prstGeom>
          </p:spPr>
          <p:txBody>
            <a:bodyPr lIns="50800" tIns="50800" rIns="50800" bIns="50800" rtlCol="0" anchor="ctr"/>
            <a:lstStyle/>
            <a:p>
              <a:pPr algn="ctr">
                <a:lnSpc>
                  <a:spcPts val="2879"/>
                </a:lnSpc>
              </a:pPr>
              <a:endParaRPr/>
            </a:p>
          </p:txBody>
        </p:sp>
      </p:grpSp>
      <p:grpSp>
        <p:nvGrpSpPr>
          <p:cNvPr id="13" name="Group 13">
            <a:extLst>
              <a:ext uri="{FF2B5EF4-FFF2-40B4-BE49-F238E27FC236}">
                <a16:creationId xmlns:a16="http://schemas.microsoft.com/office/drawing/2014/main" id="{64086851-62A8-3279-9FED-4AF749929E76}"/>
              </a:ext>
            </a:extLst>
          </p:cNvPr>
          <p:cNvGrpSpPr/>
          <p:nvPr/>
        </p:nvGrpSpPr>
        <p:grpSpPr>
          <a:xfrm>
            <a:off x="1223514" y="597261"/>
            <a:ext cx="16416813" cy="8737239"/>
            <a:chOff x="0" y="0"/>
            <a:chExt cx="3773951" cy="1892252"/>
          </a:xfrm>
        </p:grpSpPr>
        <p:sp>
          <p:nvSpPr>
            <p:cNvPr id="14" name="Freeform 14">
              <a:extLst>
                <a:ext uri="{FF2B5EF4-FFF2-40B4-BE49-F238E27FC236}">
                  <a16:creationId xmlns:a16="http://schemas.microsoft.com/office/drawing/2014/main" id="{B0863438-BF67-A47A-D2A3-3B1B5F788859}"/>
                </a:ext>
              </a:extLst>
            </p:cNvPr>
            <p:cNvSpPr/>
            <p:nvPr/>
          </p:nvSpPr>
          <p:spPr>
            <a:xfrm>
              <a:off x="0" y="0"/>
              <a:ext cx="3773951" cy="1892252"/>
            </a:xfrm>
            <a:custGeom>
              <a:avLst/>
              <a:gdLst/>
              <a:ahLst/>
              <a:cxnLst/>
              <a:rect l="l" t="t" r="r" b="b"/>
              <a:pathLst>
                <a:path w="3773951" h="1892252">
                  <a:moveTo>
                    <a:pt x="0" y="0"/>
                  </a:moveTo>
                  <a:lnTo>
                    <a:pt x="3773951" y="0"/>
                  </a:lnTo>
                  <a:lnTo>
                    <a:pt x="3773951" y="1892252"/>
                  </a:lnTo>
                  <a:lnTo>
                    <a:pt x="0" y="1892252"/>
                  </a:lnTo>
                  <a:close/>
                </a:path>
              </a:pathLst>
            </a:custGeom>
            <a:solidFill>
              <a:srgbClr val="FFFFFF"/>
            </a:solidFill>
          </p:spPr>
          <p:txBody>
            <a:bodyPr/>
            <a:lstStyle/>
            <a:p>
              <a:endParaRPr lang="en-US"/>
            </a:p>
          </p:txBody>
        </p:sp>
        <p:sp>
          <p:nvSpPr>
            <p:cNvPr id="15" name="TextBox 15">
              <a:extLst>
                <a:ext uri="{FF2B5EF4-FFF2-40B4-BE49-F238E27FC236}">
                  <a16:creationId xmlns:a16="http://schemas.microsoft.com/office/drawing/2014/main" id="{DD18F65A-96D5-267E-CE18-995DEED6905F}"/>
                </a:ext>
              </a:extLst>
            </p:cNvPr>
            <p:cNvSpPr txBox="1"/>
            <p:nvPr/>
          </p:nvSpPr>
          <p:spPr>
            <a:xfrm>
              <a:off x="0" y="-38100"/>
              <a:ext cx="3773951" cy="1930352"/>
            </a:xfrm>
            <a:prstGeom prst="rect">
              <a:avLst/>
            </a:prstGeom>
          </p:spPr>
          <p:txBody>
            <a:bodyPr lIns="50800" tIns="50800" rIns="50800" bIns="50800" rtlCol="0" anchor="ctr"/>
            <a:lstStyle/>
            <a:p>
              <a:pPr algn="ctr">
                <a:lnSpc>
                  <a:spcPts val="2879"/>
                </a:lnSpc>
              </a:pPr>
              <a:endParaRPr/>
            </a:p>
          </p:txBody>
        </p:sp>
      </p:grpSp>
      <p:sp>
        <p:nvSpPr>
          <p:cNvPr id="16" name="Freeform 16">
            <a:extLst>
              <a:ext uri="{FF2B5EF4-FFF2-40B4-BE49-F238E27FC236}">
                <a16:creationId xmlns:a16="http://schemas.microsoft.com/office/drawing/2014/main" id="{0BAB6214-7D13-ECC9-ABA8-7E4395E46F37}"/>
              </a:ext>
            </a:extLst>
          </p:cNvPr>
          <p:cNvSpPr/>
          <p:nvPr/>
        </p:nvSpPr>
        <p:spPr>
          <a:xfrm>
            <a:off x="16507061" y="130318"/>
            <a:ext cx="1788530" cy="1586766"/>
          </a:xfrm>
          <a:custGeom>
            <a:avLst/>
            <a:gdLst/>
            <a:ahLst/>
            <a:cxnLst/>
            <a:rect l="l" t="t" r="r" b="b"/>
            <a:pathLst>
              <a:path w="2727168" h="2295779">
                <a:moveTo>
                  <a:pt x="0" y="0"/>
                </a:moveTo>
                <a:lnTo>
                  <a:pt x="2727167" y="0"/>
                </a:lnTo>
                <a:lnTo>
                  <a:pt x="2727167" y="2295780"/>
                </a:lnTo>
                <a:lnTo>
                  <a:pt x="0" y="229578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8" name="Freeform 18">
            <a:extLst>
              <a:ext uri="{FF2B5EF4-FFF2-40B4-BE49-F238E27FC236}">
                <a16:creationId xmlns:a16="http://schemas.microsoft.com/office/drawing/2014/main" id="{9028D05F-CC29-219B-AB29-594CA8DD424A}"/>
              </a:ext>
            </a:extLst>
          </p:cNvPr>
          <p:cNvSpPr/>
          <p:nvPr/>
        </p:nvSpPr>
        <p:spPr>
          <a:xfrm rot="-1998401">
            <a:off x="436894" y="838429"/>
            <a:ext cx="2561322" cy="670601"/>
          </a:xfrm>
          <a:custGeom>
            <a:avLst/>
            <a:gdLst/>
            <a:ahLst/>
            <a:cxnLst/>
            <a:rect l="l" t="t" r="r" b="b"/>
            <a:pathLst>
              <a:path w="2561322" h="670601">
                <a:moveTo>
                  <a:pt x="0" y="0"/>
                </a:moveTo>
                <a:lnTo>
                  <a:pt x="2561322" y="0"/>
                </a:lnTo>
                <a:lnTo>
                  <a:pt x="2561322" y="670600"/>
                </a:lnTo>
                <a:lnTo>
                  <a:pt x="0" y="6706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0" name="Freeform 20">
            <a:extLst>
              <a:ext uri="{FF2B5EF4-FFF2-40B4-BE49-F238E27FC236}">
                <a16:creationId xmlns:a16="http://schemas.microsoft.com/office/drawing/2014/main" id="{A46BC1A4-DF12-EB77-44F7-DEB2A0732172}"/>
              </a:ext>
            </a:extLst>
          </p:cNvPr>
          <p:cNvSpPr/>
          <p:nvPr/>
        </p:nvSpPr>
        <p:spPr>
          <a:xfrm rot="8319311">
            <a:off x="1141426" y="7910186"/>
            <a:ext cx="1071611" cy="2075996"/>
          </a:xfrm>
          <a:custGeom>
            <a:avLst/>
            <a:gdLst/>
            <a:ahLst/>
            <a:cxnLst/>
            <a:rect l="l" t="t" r="r" b="b"/>
            <a:pathLst>
              <a:path w="1585802" h="2580446">
                <a:moveTo>
                  <a:pt x="0" y="0"/>
                </a:moveTo>
                <a:lnTo>
                  <a:pt x="1585802" y="0"/>
                </a:lnTo>
                <a:lnTo>
                  <a:pt x="1585802" y="2580447"/>
                </a:lnTo>
                <a:lnTo>
                  <a:pt x="0" y="258044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2" name="TextBox 22">
            <a:extLst>
              <a:ext uri="{FF2B5EF4-FFF2-40B4-BE49-F238E27FC236}">
                <a16:creationId xmlns:a16="http://schemas.microsoft.com/office/drawing/2014/main" id="{39A6BEEF-D22E-A7AE-4E2B-D8BD53D6CBB0}"/>
              </a:ext>
            </a:extLst>
          </p:cNvPr>
          <p:cNvSpPr txBox="1"/>
          <p:nvPr/>
        </p:nvSpPr>
        <p:spPr>
          <a:xfrm>
            <a:off x="984513" y="1241453"/>
            <a:ext cx="16416813" cy="686855"/>
          </a:xfrm>
          <a:prstGeom prst="rect">
            <a:avLst/>
          </a:prstGeom>
        </p:spPr>
        <p:txBody>
          <a:bodyPr wrap="square" lIns="0" tIns="0" rIns="0" bIns="0" rtlCol="0" anchor="t">
            <a:spAutoFit/>
          </a:bodyPr>
          <a:lstStyle/>
          <a:p>
            <a:pPr algn="ctr">
              <a:lnSpc>
                <a:spcPts val="4319"/>
              </a:lnSpc>
              <a:spcBef>
                <a:spcPct val="0"/>
              </a:spcBef>
            </a:pPr>
            <a:r>
              <a:rPr lang="en-US" sz="8000" b="1">
                <a:solidFill>
                  <a:srgbClr val="171717"/>
                </a:solidFill>
                <a:latin typeface="Goudy Type" panose="00000500000000000000" pitchFamily="2" charset="0"/>
                <a:ea typeface="Codec Pro"/>
                <a:cs typeface="Codec Pro"/>
                <a:sym typeface="Codec Pro"/>
              </a:rPr>
              <a:t>Activity: Fact-Feeling Sort</a:t>
            </a:r>
            <a:endParaRPr lang="en-US" sz="8800" b="1">
              <a:solidFill>
                <a:srgbClr val="171717"/>
              </a:solidFill>
              <a:latin typeface="Goudy Type" panose="00000500000000000000" pitchFamily="2" charset="0"/>
              <a:ea typeface="Codec Pro"/>
              <a:cs typeface="Codec Pro"/>
              <a:sym typeface="Codec Pro"/>
            </a:endParaRPr>
          </a:p>
        </p:txBody>
      </p:sp>
      <p:sp>
        <p:nvSpPr>
          <p:cNvPr id="25" name="TextBox 24">
            <a:extLst>
              <a:ext uri="{FF2B5EF4-FFF2-40B4-BE49-F238E27FC236}">
                <a16:creationId xmlns:a16="http://schemas.microsoft.com/office/drawing/2014/main" id="{64D971DB-66DA-BF17-2A44-F5C05CBABFCE}"/>
              </a:ext>
            </a:extLst>
          </p:cNvPr>
          <p:cNvSpPr txBox="1"/>
          <p:nvPr/>
        </p:nvSpPr>
        <p:spPr>
          <a:xfrm>
            <a:off x="1223514" y="2009576"/>
            <a:ext cx="16177813" cy="739561"/>
          </a:xfrm>
          <a:prstGeom prst="rect">
            <a:avLst/>
          </a:prstGeom>
        </p:spPr>
        <p:txBody>
          <a:bodyPr wrap="square" lIns="0" tIns="0" rIns="0" bIns="0" rtlCol="0" anchor="t">
            <a:spAutoFit/>
          </a:bodyPr>
          <a:lstStyle/>
          <a:p>
            <a:pPr algn="ctr">
              <a:lnSpc>
                <a:spcPts val="6000"/>
              </a:lnSpc>
              <a:spcBef>
                <a:spcPct val="0"/>
              </a:spcBef>
            </a:pPr>
            <a:r>
              <a:rPr lang="en-US" sz="4800">
                <a:solidFill>
                  <a:srgbClr val="171717"/>
                </a:solidFill>
                <a:ea typeface="Codec Pro"/>
                <a:cs typeface="Codec Pro"/>
                <a:sym typeface="Codec Pro"/>
              </a:rPr>
              <a:t>Highlight the facts and circle the feelings. </a:t>
            </a:r>
          </a:p>
        </p:txBody>
      </p:sp>
      <p:sp>
        <p:nvSpPr>
          <p:cNvPr id="26" name="Freeform 18">
            <a:extLst>
              <a:ext uri="{FF2B5EF4-FFF2-40B4-BE49-F238E27FC236}">
                <a16:creationId xmlns:a16="http://schemas.microsoft.com/office/drawing/2014/main" id="{984E858E-E567-BB9C-8D6E-4433A68CF6E9}"/>
              </a:ext>
            </a:extLst>
          </p:cNvPr>
          <p:cNvSpPr/>
          <p:nvPr/>
        </p:nvSpPr>
        <p:spPr>
          <a:xfrm rot="-1998401">
            <a:off x="15662013" y="8591101"/>
            <a:ext cx="2561322" cy="670601"/>
          </a:xfrm>
          <a:custGeom>
            <a:avLst/>
            <a:gdLst/>
            <a:ahLst/>
            <a:cxnLst/>
            <a:rect l="l" t="t" r="r" b="b"/>
            <a:pathLst>
              <a:path w="2561322" h="670601">
                <a:moveTo>
                  <a:pt x="0" y="0"/>
                </a:moveTo>
                <a:lnTo>
                  <a:pt x="2561322" y="0"/>
                </a:lnTo>
                <a:lnTo>
                  <a:pt x="2561322" y="670600"/>
                </a:lnTo>
                <a:lnTo>
                  <a:pt x="0" y="6706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30" name="TextBox 29">
            <a:extLst>
              <a:ext uri="{FF2B5EF4-FFF2-40B4-BE49-F238E27FC236}">
                <a16:creationId xmlns:a16="http://schemas.microsoft.com/office/drawing/2014/main" id="{D5FE63C6-EC80-1742-AEC0-A8721871D884}"/>
              </a:ext>
            </a:extLst>
          </p:cNvPr>
          <p:cNvSpPr txBox="1"/>
          <p:nvPr/>
        </p:nvSpPr>
        <p:spPr>
          <a:xfrm>
            <a:off x="2157579" y="3780545"/>
            <a:ext cx="8374479" cy="3257815"/>
          </a:xfrm>
          <a:prstGeom prst="rect">
            <a:avLst/>
          </a:prstGeom>
        </p:spPr>
        <p:txBody>
          <a:bodyPr wrap="square" lIns="0" tIns="0" rIns="0" bIns="0" rtlCol="0" anchor="t">
            <a:spAutoFit/>
          </a:bodyPr>
          <a:lstStyle/>
          <a:p>
            <a:pPr>
              <a:lnSpc>
                <a:spcPts val="6000"/>
              </a:lnSpc>
              <a:spcBef>
                <a:spcPct val="0"/>
              </a:spcBef>
            </a:pPr>
            <a:r>
              <a:rPr lang="en-US" sz="6000">
                <a:solidFill>
                  <a:srgbClr val="171717"/>
                </a:solidFill>
                <a:ea typeface="Codec Pro"/>
                <a:cs typeface="Codec Pro"/>
                <a:sym typeface="Codec Pro"/>
              </a:rPr>
              <a:t>Example:</a:t>
            </a:r>
          </a:p>
          <a:p>
            <a:pPr>
              <a:spcBef>
                <a:spcPct val="0"/>
              </a:spcBef>
            </a:pPr>
            <a:endParaRPr lang="en-US" sz="1100">
              <a:solidFill>
                <a:srgbClr val="171717"/>
              </a:solidFill>
              <a:ea typeface="Codec Pro"/>
              <a:cs typeface="Codec Pro"/>
              <a:sym typeface="Codec Pro"/>
            </a:endParaRPr>
          </a:p>
          <a:p>
            <a:pPr>
              <a:lnSpc>
                <a:spcPts val="6000"/>
              </a:lnSpc>
              <a:spcBef>
                <a:spcPct val="0"/>
              </a:spcBef>
            </a:pPr>
            <a:r>
              <a:rPr lang="en-US" sz="6000">
                <a:solidFill>
                  <a:srgbClr val="171717"/>
                </a:solidFill>
                <a:highlight>
                  <a:srgbClr val="FFFF00"/>
                </a:highlight>
                <a:ea typeface="Codec Pro"/>
                <a:cs typeface="Codec Pro"/>
                <a:sym typeface="Codec Pro"/>
              </a:rPr>
              <a:t>Gabriella Hernandez </a:t>
            </a:r>
            <a:r>
              <a:rPr lang="en-US" sz="6000">
                <a:solidFill>
                  <a:srgbClr val="171717"/>
                </a:solidFill>
                <a:ea typeface="Codec Pro"/>
                <a:cs typeface="Codec Pro"/>
                <a:sym typeface="Codec Pro"/>
              </a:rPr>
              <a:t>is a lazy </a:t>
            </a:r>
            <a:r>
              <a:rPr lang="en-US" sz="6000">
                <a:solidFill>
                  <a:srgbClr val="171717"/>
                </a:solidFill>
                <a:highlight>
                  <a:srgbClr val="FFFF00"/>
                </a:highlight>
                <a:ea typeface="Codec Pro"/>
                <a:cs typeface="Codec Pro"/>
                <a:sym typeface="Codec Pro"/>
              </a:rPr>
              <a:t>6.5-hour Food Service Worker at Beaudry El.</a:t>
            </a:r>
          </a:p>
        </p:txBody>
      </p:sp>
      <p:sp>
        <p:nvSpPr>
          <p:cNvPr id="31" name="Oval 30">
            <a:extLst>
              <a:ext uri="{FF2B5EF4-FFF2-40B4-BE49-F238E27FC236}">
                <a16:creationId xmlns:a16="http://schemas.microsoft.com/office/drawing/2014/main" id="{FF451F46-1938-4338-AD34-027020FE3893}"/>
              </a:ext>
            </a:extLst>
          </p:cNvPr>
          <p:cNvSpPr/>
          <p:nvPr/>
        </p:nvSpPr>
        <p:spPr>
          <a:xfrm>
            <a:off x="2084841" y="5409452"/>
            <a:ext cx="1295400" cy="782466"/>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EBEAC8D-7BD8-6E42-0895-23CA549FAE1A}"/>
              </a:ext>
            </a:extLst>
          </p:cNvPr>
          <p:cNvPicPr>
            <a:picLocks noChangeAspect="1"/>
          </p:cNvPicPr>
          <p:nvPr/>
        </p:nvPicPr>
        <p:blipFill>
          <a:blip r:embed="rId13"/>
          <a:stretch>
            <a:fillRect/>
          </a:stretch>
        </p:blipFill>
        <p:spPr>
          <a:xfrm>
            <a:off x="11228841" y="2932528"/>
            <a:ext cx="4648036" cy="6024907"/>
          </a:xfrm>
          <a:prstGeom prst="rect">
            <a:avLst/>
          </a:prstGeom>
          <a:ln w="28575">
            <a:solidFill>
              <a:schemeClr val="tx1"/>
            </a:solidFill>
          </a:ln>
        </p:spPr>
      </p:pic>
      <p:pic>
        <p:nvPicPr>
          <p:cNvPr id="24" name="(Bulk 1) TEXT (7)">
            <a:hlinkClick r:id="" action="ppaction://media"/>
            <a:extLst>
              <a:ext uri="{FF2B5EF4-FFF2-40B4-BE49-F238E27FC236}">
                <a16:creationId xmlns:a16="http://schemas.microsoft.com/office/drawing/2014/main" id="{FD7F8CDC-F776-194C-E6A5-9B4D5F76D576}"/>
              </a:ext>
            </a:extLst>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228600" y="-190501"/>
            <a:ext cx="18745199" cy="10544175"/>
          </a:xfrm>
          <a:prstGeom prst="rect">
            <a:avLst/>
          </a:prstGeom>
        </p:spPr>
      </p:pic>
      <p:pic>
        <p:nvPicPr>
          <p:cNvPr id="48" name="Picture 47">
            <a:extLst>
              <a:ext uri="{FF2B5EF4-FFF2-40B4-BE49-F238E27FC236}">
                <a16:creationId xmlns:a16="http://schemas.microsoft.com/office/drawing/2014/main" id="{42B16FE0-4006-A9F2-5071-159C6BB9B0C2}"/>
              </a:ext>
            </a:extLst>
          </p:cNvPr>
          <p:cNvPicPr>
            <a:picLocks noChangeAspect="1"/>
          </p:cNvPicPr>
          <p:nvPr/>
        </p:nvPicPr>
        <p:blipFill>
          <a:blip r:embed="rId15"/>
          <a:stretch>
            <a:fillRect/>
          </a:stretch>
        </p:blipFill>
        <p:spPr>
          <a:xfrm>
            <a:off x="-381000" y="-228975"/>
            <a:ext cx="18897600" cy="10658990"/>
          </a:xfrm>
          <a:prstGeom prst="rect">
            <a:avLst/>
          </a:prstGeom>
        </p:spPr>
      </p:pic>
      <p:sp>
        <p:nvSpPr>
          <p:cNvPr id="49" name="TextBox 48">
            <a:extLst>
              <a:ext uri="{FF2B5EF4-FFF2-40B4-BE49-F238E27FC236}">
                <a16:creationId xmlns:a16="http://schemas.microsoft.com/office/drawing/2014/main" id="{949DA6CB-AB3A-8E46-7194-5564C2E62672}"/>
              </a:ext>
            </a:extLst>
          </p:cNvPr>
          <p:cNvSpPr txBox="1"/>
          <p:nvPr/>
        </p:nvSpPr>
        <p:spPr>
          <a:xfrm>
            <a:off x="990600" y="1866900"/>
            <a:ext cx="7239000" cy="646331"/>
          </a:xfrm>
          <a:prstGeom prst="rect">
            <a:avLst/>
          </a:prstGeom>
          <a:noFill/>
        </p:spPr>
        <p:txBody>
          <a:bodyPr wrap="square" rtlCol="0">
            <a:spAutoFit/>
          </a:bodyPr>
          <a:lstStyle/>
          <a:p>
            <a:pPr marL="285750" indent="-365760">
              <a:buFont typeface="Arial" panose="020B0604020202020204" pitchFamily="34" charset="0"/>
              <a:buChar char="•"/>
            </a:pPr>
            <a:r>
              <a:rPr lang="en-US" sz="3600"/>
              <a:t>Gabriella Hernandez</a:t>
            </a:r>
          </a:p>
        </p:txBody>
      </p:sp>
      <p:sp>
        <p:nvSpPr>
          <p:cNvPr id="50" name="TextBox 49">
            <a:extLst>
              <a:ext uri="{FF2B5EF4-FFF2-40B4-BE49-F238E27FC236}">
                <a16:creationId xmlns:a16="http://schemas.microsoft.com/office/drawing/2014/main" id="{EC72AC85-FE49-A203-8FB9-99EA45EF6F4C}"/>
              </a:ext>
            </a:extLst>
          </p:cNvPr>
          <p:cNvSpPr txBox="1"/>
          <p:nvPr/>
        </p:nvSpPr>
        <p:spPr>
          <a:xfrm>
            <a:off x="990600" y="2593062"/>
            <a:ext cx="7239000" cy="1200329"/>
          </a:xfrm>
          <a:prstGeom prst="rect">
            <a:avLst/>
          </a:prstGeom>
          <a:noFill/>
        </p:spPr>
        <p:txBody>
          <a:bodyPr wrap="square" rtlCol="0">
            <a:spAutoFit/>
          </a:bodyPr>
          <a:lstStyle/>
          <a:p>
            <a:pPr marL="285750" indent="-365760">
              <a:buFont typeface="Arial" panose="020B0604020202020204" pitchFamily="34" charset="0"/>
              <a:buChar char="•"/>
            </a:pPr>
            <a:r>
              <a:rPr lang="en-US" sz="3600"/>
              <a:t>6.5-hour Food Service Worker at Beaudry Elementary.</a:t>
            </a:r>
          </a:p>
        </p:txBody>
      </p:sp>
      <p:sp>
        <p:nvSpPr>
          <p:cNvPr id="51" name="TextBox 50">
            <a:extLst>
              <a:ext uri="{FF2B5EF4-FFF2-40B4-BE49-F238E27FC236}">
                <a16:creationId xmlns:a16="http://schemas.microsoft.com/office/drawing/2014/main" id="{052A5C06-7110-A700-0CE8-82B07DD8CD97}"/>
              </a:ext>
            </a:extLst>
          </p:cNvPr>
          <p:cNvSpPr txBox="1"/>
          <p:nvPr/>
        </p:nvSpPr>
        <p:spPr>
          <a:xfrm>
            <a:off x="990600" y="3873222"/>
            <a:ext cx="7239000" cy="1754326"/>
          </a:xfrm>
          <a:prstGeom prst="rect">
            <a:avLst/>
          </a:prstGeom>
          <a:noFill/>
        </p:spPr>
        <p:txBody>
          <a:bodyPr wrap="square" rtlCol="0">
            <a:spAutoFit/>
          </a:bodyPr>
          <a:lstStyle/>
          <a:p>
            <a:pPr marL="285750" indent="-365760">
              <a:buFont typeface="Arial" panose="020B0604020202020204" pitchFamily="34" charset="0"/>
              <a:buChar char="•"/>
            </a:pPr>
            <a:r>
              <a:rPr lang="en-US" sz="3600"/>
              <a:t>Ms. Hernandez’s shift starts at 7:00 am but she frequently arrives late ranging from 20 minutes to an hour. </a:t>
            </a:r>
          </a:p>
        </p:txBody>
      </p:sp>
      <p:sp>
        <p:nvSpPr>
          <p:cNvPr id="5" name="TextBox 4">
            <a:extLst>
              <a:ext uri="{FF2B5EF4-FFF2-40B4-BE49-F238E27FC236}">
                <a16:creationId xmlns:a16="http://schemas.microsoft.com/office/drawing/2014/main" id="{A0AE2950-C0E5-A8C2-111A-772D60795209}"/>
              </a:ext>
            </a:extLst>
          </p:cNvPr>
          <p:cNvSpPr txBox="1"/>
          <p:nvPr/>
        </p:nvSpPr>
        <p:spPr>
          <a:xfrm>
            <a:off x="990600" y="5707379"/>
            <a:ext cx="7239000" cy="1754326"/>
          </a:xfrm>
          <a:prstGeom prst="rect">
            <a:avLst/>
          </a:prstGeom>
          <a:noFill/>
        </p:spPr>
        <p:txBody>
          <a:bodyPr wrap="square" rtlCol="0">
            <a:spAutoFit/>
          </a:bodyPr>
          <a:lstStyle/>
          <a:p>
            <a:pPr marL="285750" indent="-365760">
              <a:buFont typeface="Arial" panose="020B0604020202020204" pitchFamily="34" charset="0"/>
              <a:buChar char="•"/>
            </a:pPr>
            <a:r>
              <a:rPr lang="en-US" sz="3600"/>
              <a:t>Upon arrival, she goes straight to the floor without checking in with me or greeting me “Good Morning.”</a:t>
            </a:r>
          </a:p>
        </p:txBody>
      </p:sp>
      <p:sp>
        <p:nvSpPr>
          <p:cNvPr id="19" name="TextBox 18">
            <a:extLst>
              <a:ext uri="{FF2B5EF4-FFF2-40B4-BE49-F238E27FC236}">
                <a16:creationId xmlns:a16="http://schemas.microsoft.com/office/drawing/2014/main" id="{A4A1DBE6-CEAF-2051-74C1-B4A580CECA30}"/>
              </a:ext>
            </a:extLst>
          </p:cNvPr>
          <p:cNvSpPr txBox="1"/>
          <p:nvPr/>
        </p:nvSpPr>
        <p:spPr>
          <a:xfrm>
            <a:off x="990600" y="7541536"/>
            <a:ext cx="7239000" cy="646331"/>
          </a:xfrm>
          <a:prstGeom prst="rect">
            <a:avLst/>
          </a:prstGeom>
          <a:noFill/>
        </p:spPr>
        <p:txBody>
          <a:bodyPr wrap="square" rtlCol="0">
            <a:spAutoFit/>
          </a:bodyPr>
          <a:lstStyle/>
          <a:p>
            <a:pPr marL="285750" indent="-365760">
              <a:buFont typeface="Arial" panose="020B0604020202020204" pitchFamily="34" charset="0"/>
              <a:buChar char="•"/>
            </a:pPr>
            <a:r>
              <a:rPr lang="en-US" sz="3600"/>
              <a:t>Gabriella</a:t>
            </a:r>
          </a:p>
        </p:txBody>
      </p:sp>
      <p:sp>
        <p:nvSpPr>
          <p:cNvPr id="23" name="TextBox 22">
            <a:extLst>
              <a:ext uri="{FF2B5EF4-FFF2-40B4-BE49-F238E27FC236}">
                <a16:creationId xmlns:a16="http://schemas.microsoft.com/office/drawing/2014/main" id="{01A393A1-5D3D-734D-9B00-1050A5AFF3B8}"/>
              </a:ext>
            </a:extLst>
          </p:cNvPr>
          <p:cNvSpPr txBox="1"/>
          <p:nvPr/>
        </p:nvSpPr>
        <p:spPr>
          <a:xfrm>
            <a:off x="9277026" y="4067298"/>
            <a:ext cx="7239000" cy="646331"/>
          </a:xfrm>
          <a:prstGeom prst="rect">
            <a:avLst/>
          </a:prstGeom>
          <a:noFill/>
        </p:spPr>
        <p:txBody>
          <a:bodyPr wrap="square" rtlCol="0">
            <a:spAutoFit/>
          </a:bodyPr>
          <a:lstStyle/>
          <a:p>
            <a:pPr marL="285750" indent="-365760">
              <a:buFont typeface="Arial" panose="020B0604020202020204" pitchFamily="34" charset="0"/>
              <a:buChar char="•"/>
            </a:pPr>
            <a:r>
              <a:rPr lang="en-US" sz="3600"/>
              <a:t>Is often rude and discourteous. </a:t>
            </a:r>
          </a:p>
        </p:txBody>
      </p:sp>
      <p:sp>
        <p:nvSpPr>
          <p:cNvPr id="27" name="TextBox 26">
            <a:extLst>
              <a:ext uri="{FF2B5EF4-FFF2-40B4-BE49-F238E27FC236}">
                <a16:creationId xmlns:a16="http://schemas.microsoft.com/office/drawing/2014/main" id="{E0FD2A35-6EA1-5483-23C8-BCEB014DCF85}"/>
              </a:ext>
            </a:extLst>
          </p:cNvPr>
          <p:cNvSpPr txBox="1"/>
          <p:nvPr/>
        </p:nvSpPr>
        <p:spPr>
          <a:xfrm>
            <a:off x="990600" y="8267700"/>
            <a:ext cx="7239000" cy="646331"/>
          </a:xfrm>
          <a:prstGeom prst="rect">
            <a:avLst/>
          </a:prstGeom>
          <a:noFill/>
        </p:spPr>
        <p:txBody>
          <a:bodyPr wrap="square" rtlCol="0">
            <a:spAutoFit/>
          </a:bodyPr>
          <a:lstStyle/>
          <a:p>
            <a:pPr marL="285750" indent="-365760">
              <a:buFont typeface="Arial" panose="020B0604020202020204" pitchFamily="34" charset="0"/>
              <a:buChar char="•"/>
            </a:pPr>
            <a:r>
              <a:rPr lang="en-US" sz="3600"/>
              <a:t>She never speaks to me</a:t>
            </a:r>
          </a:p>
        </p:txBody>
      </p:sp>
      <p:sp>
        <p:nvSpPr>
          <p:cNvPr id="28" name="TextBox 27">
            <a:extLst>
              <a:ext uri="{FF2B5EF4-FFF2-40B4-BE49-F238E27FC236}">
                <a16:creationId xmlns:a16="http://schemas.microsoft.com/office/drawing/2014/main" id="{EC8C3CEF-7874-CC2D-5931-26B75A6F463E}"/>
              </a:ext>
            </a:extLst>
          </p:cNvPr>
          <p:cNvSpPr txBox="1"/>
          <p:nvPr/>
        </p:nvSpPr>
        <p:spPr>
          <a:xfrm>
            <a:off x="9277026" y="4859794"/>
            <a:ext cx="7239000" cy="646331"/>
          </a:xfrm>
          <a:prstGeom prst="rect">
            <a:avLst/>
          </a:prstGeom>
          <a:noFill/>
        </p:spPr>
        <p:txBody>
          <a:bodyPr wrap="square" rtlCol="0">
            <a:spAutoFit/>
          </a:bodyPr>
          <a:lstStyle/>
          <a:p>
            <a:pPr marL="285750" indent="-365760">
              <a:buFont typeface="Arial" panose="020B0604020202020204" pitchFamily="34" charset="0"/>
              <a:buChar char="•"/>
            </a:pPr>
            <a:r>
              <a:rPr lang="en-US" sz="3600"/>
              <a:t>I feel that she dislikes me.</a:t>
            </a:r>
          </a:p>
        </p:txBody>
      </p:sp>
      <p:sp>
        <p:nvSpPr>
          <p:cNvPr id="29" name="TextBox 28">
            <a:extLst>
              <a:ext uri="{FF2B5EF4-FFF2-40B4-BE49-F238E27FC236}">
                <a16:creationId xmlns:a16="http://schemas.microsoft.com/office/drawing/2014/main" id="{1D223DC5-C979-FD01-3DC4-0F729F46D98E}"/>
              </a:ext>
            </a:extLst>
          </p:cNvPr>
          <p:cNvSpPr txBox="1"/>
          <p:nvPr/>
        </p:nvSpPr>
        <p:spPr>
          <a:xfrm>
            <a:off x="9277026" y="5652290"/>
            <a:ext cx="7239000" cy="1754326"/>
          </a:xfrm>
          <a:prstGeom prst="rect">
            <a:avLst/>
          </a:prstGeom>
          <a:noFill/>
        </p:spPr>
        <p:txBody>
          <a:bodyPr wrap="square" rtlCol="0">
            <a:spAutoFit/>
          </a:bodyPr>
          <a:lstStyle/>
          <a:p>
            <a:pPr marL="285750" indent="-365760">
              <a:buFont typeface="Arial" panose="020B0604020202020204" pitchFamily="34" charset="0"/>
              <a:buChar char="•"/>
            </a:pPr>
            <a:r>
              <a:rPr lang="en-US" sz="3600"/>
              <a:t>I believe she is jealous of me because we are the same age, yet I was promoted faster than she was.</a:t>
            </a:r>
          </a:p>
        </p:txBody>
      </p:sp>
      <p:sp>
        <p:nvSpPr>
          <p:cNvPr id="32" name="TextBox 31">
            <a:extLst>
              <a:ext uri="{FF2B5EF4-FFF2-40B4-BE49-F238E27FC236}">
                <a16:creationId xmlns:a16="http://schemas.microsoft.com/office/drawing/2014/main" id="{11DDB7BB-5812-061E-C35B-FF462D6B33CC}"/>
              </a:ext>
            </a:extLst>
          </p:cNvPr>
          <p:cNvSpPr txBox="1"/>
          <p:nvPr/>
        </p:nvSpPr>
        <p:spPr>
          <a:xfrm>
            <a:off x="9277026" y="7552781"/>
            <a:ext cx="7239000" cy="1200329"/>
          </a:xfrm>
          <a:prstGeom prst="rect">
            <a:avLst/>
          </a:prstGeom>
          <a:noFill/>
        </p:spPr>
        <p:txBody>
          <a:bodyPr wrap="square" rtlCol="0">
            <a:spAutoFit/>
          </a:bodyPr>
          <a:lstStyle/>
          <a:p>
            <a:pPr marL="285750" indent="-365760">
              <a:buFont typeface="Arial" panose="020B0604020202020204" pitchFamily="34" charset="0"/>
              <a:buChar char="•"/>
            </a:pPr>
            <a:r>
              <a:rPr lang="en-US" sz="3600"/>
              <a:t>She deliberately arrives late everyday to make my job difficult.</a:t>
            </a:r>
          </a:p>
        </p:txBody>
      </p:sp>
      <p:sp>
        <p:nvSpPr>
          <p:cNvPr id="33" name="TextBox 32">
            <a:extLst>
              <a:ext uri="{FF2B5EF4-FFF2-40B4-BE49-F238E27FC236}">
                <a16:creationId xmlns:a16="http://schemas.microsoft.com/office/drawing/2014/main" id="{F37C387B-51C4-35D6-7C37-139D092FD189}"/>
              </a:ext>
            </a:extLst>
          </p:cNvPr>
          <p:cNvSpPr txBox="1"/>
          <p:nvPr/>
        </p:nvSpPr>
        <p:spPr>
          <a:xfrm>
            <a:off x="9292017" y="1909970"/>
            <a:ext cx="7239000" cy="1200329"/>
          </a:xfrm>
          <a:prstGeom prst="rect">
            <a:avLst/>
          </a:prstGeom>
          <a:noFill/>
        </p:spPr>
        <p:txBody>
          <a:bodyPr wrap="square" rtlCol="0">
            <a:spAutoFit/>
          </a:bodyPr>
          <a:lstStyle/>
          <a:p>
            <a:pPr marL="285750" indent="-365760">
              <a:buFont typeface="Arial" panose="020B0604020202020204" pitchFamily="34" charset="0"/>
              <a:buChar char="•"/>
            </a:pPr>
            <a:r>
              <a:rPr lang="en-US" sz="3600"/>
              <a:t>Whenever I address her tardiness, she responds with an attitude. </a:t>
            </a:r>
          </a:p>
        </p:txBody>
      </p:sp>
      <p:sp>
        <p:nvSpPr>
          <p:cNvPr id="34" name="TextBox 33">
            <a:extLst>
              <a:ext uri="{FF2B5EF4-FFF2-40B4-BE49-F238E27FC236}">
                <a16:creationId xmlns:a16="http://schemas.microsoft.com/office/drawing/2014/main" id="{26A51085-29CF-67F6-3AE7-AA561C702F2B}"/>
              </a:ext>
            </a:extLst>
          </p:cNvPr>
          <p:cNvSpPr txBox="1"/>
          <p:nvPr/>
        </p:nvSpPr>
        <p:spPr>
          <a:xfrm>
            <a:off x="9284522" y="3652437"/>
            <a:ext cx="7239000" cy="646331"/>
          </a:xfrm>
          <a:prstGeom prst="rect">
            <a:avLst/>
          </a:prstGeom>
          <a:noFill/>
        </p:spPr>
        <p:txBody>
          <a:bodyPr wrap="square" rtlCol="0">
            <a:spAutoFit/>
          </a:bodyPr>
          <a:lstStyle/>
          <a:p>
            <a:pPr marL="285750" indent="-365760">
              <a:buFont typeface="Arial" panose="020B0604020202020204" pitchFamily="34" charset="0"/>
              <a:buChar char="•"/>
            </a:pPr>
            <a:r>
              <a:rPr lang="en-US" sz="3600"/>
              <a:t>She dismisses the issue</a:t>
            </a:r>
          </a:p>
        </p:txBody>
      </p:sp>
      <p:sp>
        <p:nvSpPr>
          <p:cNvPr id="35" name="TextBox 34">
            <a:extLst>
              <a:ext uri="{FF2B5EF4-FFF2-40B4-BE49-F238E27FC236}">
                <a16:creationId xmlns:a16="http://schemas.microsoft.com/office/drawing/2014/main" id="{DEE6B139-41D7-9F44-9FED-82B590337D59}"/>
              </a:ext>
            </a:extLst>
          </p:cNvPr>
          <p:cNvSpPr txBox="1"/>
          <p:nvPr/>
        </p:nvSpPr>
        <p:spPr>
          <a:xfrm>
            <a:off x="998096" y="1888116"/>
            <a:ext cx="7239000" cy="1754326"/>
          </a:xfrm>
          <a:prstGeom prst="rect">
            <a:avLst/>
          </a:prstGeom>
          <a:noFill/>
        </p:spPr>
        <p:txBody>
          <a:bodyPr wrap="square" rtlCol="0">
            <a:spAutoFit/>
          </a:bodyPr>
          <a:lstStyle/>
          <a:p>
            <a:pPr marL="285750" indent="-365760">
              <a:buFont typeface="Arial" panose="020B0604020202020204" pitchFamily="34" charset="0"/>
              <a:buChar char="•"/>
            </a:pPr>
            <a:r>
              <a:rPr lang="en-US" sz="3600"/>
              <a:t>Saying, “I don’t have time; I have to leave,” or “Can we talk about this later?”</a:t>
            </a:r>
          </a:p>
        </p:txBody>
      </p:sp>
      <p:sp>
        <p:nvSpPr>
          <p:cNvPr id="37" name="TextBox 36">
            <a:extLst>
              <a:ext uri="{FF2B5EF4-FFF2-40B4-BE49-F238E27FC236}">
                <a16:creationId xmlns:a16="http://schemas.microsoft.com/office/drawing/2014/main" id="{A29CD35D-C552-3E0A-784D-167029D118AE}"/>
              </a:ext>
            </a:extLst>
          </p:cNvPr>
          <p:cNvSpPr txBox="1"/>
          <p:nvPr/>
        </p:nvSpPr>
        <p:spPr>
          <a:xfrm>
            <a:off x="9292017" y="4603621"/>
            <a:ext cx="7239000" cy="1754326"/>
          </a:xfrm>
          <a:prstGeom prst="rect">
            <a:avLst/>
          </a:prstGeom>
          <a:noFill/>
        </p:spPr>
        <p:txBody>
          <a:bodyPr wrap="square" rtlCol="0">
            <a:spAutoFit/>
          </a:bodyPr>
          <a:lstStyle/>
          <a:p>
            <a:pPr marL="285750" indent="-365760">
              <a:buFont typeface="Arial" panose="020B0604020202020204" pitchFamily="34" charset="0"/>
              <a:buChar char="•"/>
            </a:pPr>
            <a:r>
              <a:rPr lang="en-US" sz="3600"/>
              <a:t>Deflects responsibility and refuses to take accountability for her actions.</a:t>
            </a:r>
          </a:p>
        </p:txBody>
      </p:sp>
      <p:sp>
        <p:nvSpPr>
          <p:cNvPr id="38" name="TextBox 37">
            <a:extLst>
              <a:ext uri="{FF2B5EF4-FFF2-40B4-BE49-F238E27FC236}">
                <a16:creationId xmlns:a16="http://schemas.microsoft.com/office/drawing/2014/main" id="{8716A5B8-C634-D5BB-D2A9-A5D7A1D86337}"/>
              </a:ext>
            </a:extLst>
          </p:cNvPr>
          <p:cNvSpPr txBox="1"/>
          <p:nvPr/>
        </p:nvSpPr>
        <p:spPr>
          <a:xfrm>
            <a:off x="9277026" y="1928308"/>
            <a:ext cx="7239000" cy="646331"/>
          </a:xfrm>
          <a:prstGeom prst="rect">
            <a:avLst/>
          </a:prstGeom>
          <a:noFill/>
        </p:spPr>
        <p:txBody>
          <a:bodyPr wrap="square" rtlCol="0">
            <a:spAutoFit/>
          </a:bodyPr>
          <a:lstStyle/>
          <a:p>
            <a:pPr marL="285750" indent="-365760">
              <a:buFont typeface="Arial" panose="020B0604020202020204" pitchFamily="34" charset="0"/>
              <a:buChar char="•"/>
            </a:pPr>
            <a:r>
              <a:rPr lang="en-US" sz="3600"/>
              <a:t>lazy</a:t>
            </a:r>
          </a:p>
        </p:txBody>
      </p:sp>
      <p:sp>
        <p:nvSpPr>
          <p:cNvPr id="39" name="TextBox 38">
            <a:extLst>
              <a:ext uri="{FF2B5EF4-FFF2-40B4-BE49-F238E27FC236}">
                <a16:creationId xmlns:a16="http://schemas.microsoft.com/office/drawing/2014/main" id="{1F8EFAA7-23BD-2F45-567B-14BA08896187}"/>
              </a:ext>
            </a:extLst>
          </p:cNvPr>
          <p:cNvSpPr txBox="1"/>
          <p:nvPr/>
        </p:nvSpPr>
        <p:spPr>
          <a:xfrm>
            <a:off x="9277026" y="2720804"/>
            <a:ext cx="7239000" cy="1200329"/>
          </a:xfrm>
          <a:prstGeom prst="rect">
            <a:avLst/>
          </a:prstGeom>
          <a:noFill/>
        </p:spPr>
        <p:txBody>
          <a:bodyPr wrap="square" rtlCol="0">
            <a:spAutoFit/>
          </a:bodyPr>
          <a:lstStyle/>
          <a:p>
            <a:pPr marL="285750" indent="-365760">
              <a:buFont typeface="Arial" panose="020B0604020202020204" pitchFamily="34" charset="0"/>
              <a:buChar char="•"/>
            </a:pPr>
            <a:r>
              <a:rPr lang="en-US" sz="3600"/>
              <a:t>She appears nonchalant and lacks sense of urgency.</a:t>
            </a:r>
          </a:p>
        </p:txBody>
      </p:sp>
      <p:pic>
        <p:nvPicPr>
          <p:cNvPr id="40" name="motivation-background-151827">
            <a:hlinkClick r:id="" action="ppaction://media"/>
            <a:extLst>
              <a:ext uri="{FF2B5EF4-FFF2-40B4-BE49-F238E27FC236}">
                <a16:creationId xmlns:a16="http://schemas.microsoft.com/office/drawing/2014/main" id="{2FFAF273-825D-AB20-DE17-83061F7E30B1}"/>
              </a:ext>
            </a:extLst>
          </p:cNvPr>
          <p:cNvPicPr>
            <a:picLocks noChangeAspect="1"/>
          </p:cNvPicPr>
          <p:nvPr>
            <a:audioFile r:link="rId3"/>
            <p:extLst>
              <p:ext uri="{DAA4B4D4-6D71-4841-9C94-3DE7FCFB9230}">
                <p14:media xmlns:p14="http://schemas.microsoft.com/office/powerpoint/2010/main" r:embed="rId4">
                  <p14:trim end="18501.2187"/>
                </p14:media>
              </p:ext>
            </p:extLst>
          </p:nvPr>
        </p:nvPicPr>
        <p:blipFill>
          <a:blip r:embed="rId16"/>
          <a:stretch>
            <a:fillRect/>
          </a:stretch>
        </p:blipFill>
        <p:spPr>
          <a:xfrm>
            <a:off x="-3505200" y="10629900"/>
            <a:ext cx="487363" cy="487363"/>
          </a:xfrm>
          <a:prstGeom prst="rect">
            <a:avLst/>
          </a:prstGeom>
        </p:spPr>
      </p:pic>
    </p:spTree>
    <p:extLst>
      <p:ext uri="{BB962C8B-B14F-4D97-AF65-F5344CB8AC3E}">
        <p14:creationId xmlns:p14="http://schemas.microsoft.com/office/powerpoint/2010/main" val="40991930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241000" fill="hold"/>
                                        <p:tgtEl>
                                          <p:spTgt spid="24"/>
                                        </p:tgtEl>
                                      </p:cBhvr>
                                    </p:cmd>
                                  </p:childTnLst>
                                </p:cTn>
                              </p:par>
                              <p:par>
                                <p:cTn id="9" presetID="1" presetClass="mediacall" presetSubtype="0" fill="hold" nodeType="withEffect">
                                  <p:stCondLst>
                                    <p:cond delay="0"/>
                                  </p:stCondLst>
                                  <p:childTnLst>
                                    <p:cmd type="call" cmd="playFrom(0.0)">
                                      <p:cBhvr>
                                        <p:cTn id="10" dur="120000" fill="hold"/>
                                        <p:tgtEl>
                                          <p:spTgt spid="40"/>
                                        </p:tgtEl>
                                      </p:cBhvr>
                                    </p:cmd>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24"/>
                                        </p:tgtEl>
                                        <p:attrNameLst>
                                          <p:attrName>style.visibility</p:attrName>
                                        </p:attrNameLst>
                                      </p:cBhvr>
                                      <p:to>
                                        <p:strVal val="hidden"/>
                                      </p:to>
                                    </p:set>
                                    <p:cmd type="call" cmd="stop">
                                      <p:cBhvr>
                                        <p:cTn id="15" dur="1">
                                          <p:stCondLst>
                                            <p:cond delay="0"/>
                                          </p:stCondLst>
                                        </p:cTn>
                                        <p:tgtEl>
                                          <p:spTgt spid="24"/>
                                        </p:tgtEl>
                                      </p:cBhvr>
                                    </p:cmd>
                                  </p:childTnLst>
                                </p:cTn>
                              </p:par>
                              <p:par>
                                <p:cTn id="16" presetID="1" presetClass="exit" presetSubtype="0" fill="hold" nodeType="withEffect">
                                  <p:stCondLst>
                                    <p:cond delay="0"/>
                                  </p:stCondLst>
                                  <p:childTnLst>
                                    <p:set>
                                      <p:cBhvr>
                                        <p:cTn id="17" dur="1" fill="hold">
                                          <p:stCondLst>
                                            <p:cond delay="0"/>
                                          </p:stCondLst>
                                        </p:cTn>
                                        <p:tgtEl>
                                          <p:spTgt spid="40"/>
                                        </p:tgtEl>
                                        <p:attrNameLst>
                                          <p:attrName>style.visibility</p:attrName>
                                        </p:attrNameLst>
                                      </p:cBhvr>
                                      <p:to>
                                        <p:strVal val="hidden"/>
                                      </p:to>
                                    </p:set>
                                    <p:cmd type="call" cmd="stop">
                                      <p:cBhvr>
                                        <p:cTn id="18" dur="1">
                                          <p:stCondLst>
                                            <p:cond delay="0"/>
                                          </p:stCondLst>
                                        </p:cTn>
                                        <p:tgtEl>
                                          <p:spTgt spid="40"/>
                                        </p:tgtEl>
                                      </p:cBhvr>
                                    </p:cmd>
                                  </p:childTnLst>
                                </p:cTn>
                              </p:par>
                            </p:childTnLst>
                          </p:cTn>
                        </p:par>
                        <p:par>
                          <p:cTn id="19" fill="hold">
                            <p:stCondLst>
                              <p:cond delay="0"/>
                            </p:stCondLst>
                            <p:childTnLst>
                              <p:par>
                                <p:cTn id="20" presetID="1" presetClass="entr" presetSubtype="0" fill="hold" nodeType="afterEffect">
                                  <p:stCondLst>
                                    <p:cond delay="0"/>
                                  </p:stCondLst>
                                  <p:childTnLst>
                                    <p:set>
                                      <p:cBhvr>
                                        <p:cTn id="21" dur="1" fill="hold">
                                          <p:stCondLst>
                                            <p:cond delay="0"/>
                                          </p:stCondLst>
                                        </p:cTn>
                                        <p:tgtEl>
                                          <p:spTgt spid="48"/>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49"/>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38"/>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50"/>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51"/>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39"/>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5"/>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19"/>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23"/>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27"/>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28"/>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29"/>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32"/>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xit" presetSubtype="0" fill="hold" grpId="1" nodeType="clickEffect">
                                  <p:stCondLst>
                                    <p:cond delay="0"/>
                                  </p:stCondLst>
                                  <p:childTnLst>
                                    <p:set>
                                      <p:cBhvr>
                                        <p:cTn id="73" dur="1" fill="hold">
                                          <p:stCondLst>
                                            <p:cond delay="0"/>
                                          </p:stCondLst>
                                        </p:cTn>
                                        <p:tgtEl>
                                          <p:spTgt spid="49"/>
                                        </p:tgtEl>
                                        <p:attrNameLst>
                                          <p:attrName>style.visibility</p:attrName>
                                        </p:attrNameLst>
                                      </p:cBhvr>
                                      <p:to>
                                        <p:strVal val="hidden"/>
                                      </p:to>
                                    </p:set>
                                  </p:childTnLst>
                                </p:cTn>
                              </p:par>
                              <p:par>
                                <p:cTn id="74" presetID="1" presetClass="exit" presetSubtype="0" fill="hold" grpId="1" nodeType="withEffect">
                                  <p:stCondLst>
                                    <p:cond delay="0"/>
                                  </p:stCondLst>
                                  <p:childTnLst>
                                    <p:set>
                                      <p:cBhvr>
                                        <p:cTn id="75" dur="1" fill="hold">
                                          <p:stCondLst>
                                            <p:cond delay="0"/>
                                          </p:stCondLst>
                                        </p:cTn>
                                        <p:tgtEl>
                                          <p:spTgt spid="50"/>
                                        </p:tgtEl>
                                        <p:attrNameLst>
                                          <p:attrName>style.visibility</p:attrName>
                                        </p:attrNameLst>
                                      </p:cBhvr>
                                      <p:to>
                                        <p:strVal val="hidden"/>
                                      </p:to>
                                    </p:set>
                                  </p:childTnLst>
                                </p:cTn>
                              </p:par>
                              <p:par>
                                <p:cTn id="76" presetID="1" presetClass="exit" presetSubtype="0" fill="hold" grpId="1" nodeType="withEffect">
                                  <p:stCondLst>
                                    <p:cond delay="0"/>
                                  </p:stCondLst>
                                  <p:childTnLst>
                                    <p:set>
                                      <p:cBhvr>
                                        <p:cTn id="77" dur="1" fill="hold">
                                          <p:stCondLst>
                                            <p:cond delay="0"/>
                                          </p:stCondLst>
                                        </p:cTn>
                                        <p:tgtEl>
                                          <p:spTgt spid="51"/>
                                        </p:tgtEl>
                                        <p:attrNameLst>
                                          <p:attrName>style.visibility</p:attrName>
                                        </p:attrNameLst>
                                      </p:cBhvr>
                                      <p:to>
                                        <p:strVal val="hidden"/>
                                      </p:to>
                                    </p:set>
                                  </p:childTnLst>
                                </p:cTn>
                              </p:par>
                              <p:par>
                                <p:cTn id="78" presetID="1" presetClass="exit" presetSubtype="0" fill="hold" grpId="1" nodeType="withEffect">
                                  <p:stCondLst>
                                    <p:cond delay="0"/>
                                  </p:stCondLst>
                                  <p:childTnLst>
                                    <p:set>
                                      <p:cBhvr>
                                        <p:cTn id="79" dur="1" fill="hold">
                                          <p:stCondLst>
                                            <p:cond delay="0"/>
                                          </p:stCondLst>
                                        </p:cTn>
                                        <p:tgtEl>
                                          <p:spTgt spid="5"/>
                                        </p:tgtEl>
                                        <p:attrNameLst>
                                          <p:attrName>style.visibility</p:attrName>
                                        </p:attrNameLst>
                                      </p:cBhvr>
                                      <p:to>
                                        <p:strVal val="hidden"/>
                                      </p:to>
                                    </p:set>
                                  </p:childTnLst>
                                </p:cTn>
                              </p:par>
                              <p:par>
                                <p:cTn id="80" presetID="1" presetClass="exit" presetSubtype="0" fill="hold" grpId="1" nodeType="withEffect">
                                  <p:stCondLst>
                                    <p:cond delay="0"/>
                                  </p:stCondLst>
                                  <p:childTnLst>
                                    <p:set>
                                      <p:cBhvr>
                                        <p:cTn id="81" dur="1" fill="hold">
                                          <p:stCondLst>
                                            <p:cond delay="0"/>
                                          </p:stCondLst>
                                        </p:cTn>
                                        <p:tgtEl>
                                          <p:spTgt spid="19"/>
                                        </p:tgtEl>
                                        <p:attrNameLst>
                                          <p:attrName>style.visibility</p:attrName>
                                        </p:attrNameLst>
                                      </p:cBhvr>
                                      <p:to>
                                        <p:strVal val="hidden"/>
                                      </p:to>
                                    </p:set>
                                  </p:childTnLst>
                                </p:cTn>
                              </p:par>
                              <p:par>
                                <p:cTn id="82" presetID="1" presetClass="exit" presetSubtype="0" fill="hold" grpId="1" nodeType="withEffect">
                                  <p:stCondLst>
                                    <p:cond delay="0"/>
                                  </p:stCondLst>
                                  <p:childTnLst>
                                    <p:set>
                                      <p:cBhvr>
                                        <p:cTn id="83" dur="1" fill="hold">
                                          <p:stCondLst>
                                            <p:cond delay="0"/>
                                          </p:stCondLst>
                                        </p:cTn>
                                        <p:tgtEl>
                                          <p:spTgt spid="27"/>
                                        </p:tgtEl>
                                        <p:attrNameLst>
                                          <p:attrName>style.visibility</p:attrName>
                                        </p:attrNameLst>
                                      </p:cBhvr>
                                      <p:to>
                                        <p:strVal val="hidden"/>
                                      </p:to>
                                    </p:set>
                                  </p:childTnLst>
                                </p:cTn>
                              </p:par>
                              <p:par>
                                <p:cTn id="84" presetID="1" presetClass="exit" presetSubtype="0" fill="hold" grpId="1" nodeType="withEffect">
                                  <p:stCondLst>
                                    <p:cond delay="0"/>
                                  </p:stCondLst>
                                  <p:childTnLst>
                                    <p:set>
                                      <p:cBhvr>
                                        <p:cTn id="85" dur="1" fill="hold">
                                          <p:stCondLst>
                                            <p:cond delay="0"/>
                                          </p:stCondLst>
                                        </p:cTn>
                                        <p:tgtEl>
                                          <p:spTgt spid="38"/>
                                        </p:tgtEl>
                                        <p:attrNameLst>
                                          <p:attrName>style.visibility</p:attrName>
                                        </p:attrNameLst>
                                      </p:cBhvr>
                                      <p:to>
                                        <p:strVal val="hidden"/>
                                      </p:to>
                                    </p:set>
                                  </p:childTnLst>
                                </p:cTn>
                              </p:par>
                              <p:par>
                                <p:cTn id="86" presetID="1" presetClass="exit" presetSubtype="0" fill="hold" grpId="1" nodeType="withEffect">
                                  <p:stCondLst>
                                    <p:cond delay="0"/>
                                  </p:stCondLst>
                                  <p:childTnLst>
                                    <p:set>
                                      <p:cBhvr>
                                        <p:cTn id="87" dur="1" fill="hold">
                                          <p:stCondLst>
                                            <p:cond delay="0"/>
                                          </p:stCondLst>
                                        </p:cTn>
                                        <p:tgtEl>
                                          <p:spTgt spid="39"/>
                                        </p:tgtEl>
                                        <p:attrNameLst>
                                          <p:attrName>style.visibility</p:attrName>
                                        </p:attrNameLst>
                                      </p:cBhvr>
                                      <p:to>
                                        <p:strVal val="hidden"/>
                                      </p:to>
                                    </p:set>
                                  </p:childTnLst>
                                </p:cTn>
                              </p:par>
                              <p:par>
                                <p:cTn id="88" presetID="1" presetClass="exit" presetSubtype="0" fill="hold" grpId="1" nodeType="withEffect">
                                  <p:stCondLst>
                                    <p:cond delay="0"/>
                                  </p:stCondLst>
                                  <p:childTnLst>
                                    <p:set>
                                      <p:cBhvr>
                                        <p:cTn id="89" dur="1" fill="hold">
                                          <p:stCondLst>
                                            <p:cond delay="0"/>
                                          </p:stCondLst>
                                        </p:cTn>
                                        <p:tgtEl>
                                          <p:spTgt spid="23"/>
                                        </p:tgtEl>
                                        <p:attrNameLst>
                                          <p:attrName>style.visibility</p:attrName>
                                        </p:attrNameLst>
                                      </p:cBhvr>
                                      <p:to>
                                        <p:strVal val="hidden"/>
                                      </p:to>
                                    </p:set>
                                  </p:childTnLst>
                                </p:cTn>
                              </p:par>
                              <p:par>
                                <p:cTn id="90" presetID="1" presetClass="exit" presetSubtype="0" fill="hold" grpId="1" nodeType="withEffect">
                                  <p:stCondLst>
                                    <p:cond delay="0"/>
                                  </p:stCondLst>
                                  <p:childTnLst>
                                    <p:set>
                                      <p:cBhvr>
                                        <p:cTn id="91" dur="1" fill="hold">
                                          <p:stCondLst>
                                            <p:cond delay="0"/>
                                          </p:stCondLst>
                                        </p:cTn>
                                        <p:tgtEl>
                                          <p:spTgt spid="28"/>
                                        </p:tgtEl>
                                        <p:attrNameLst>
                                          <p:attrName>style.visibility</p:attrName>
                                        </p:attrNameLst>
                                      </p:cBhvr>
                                      <p:to>
                                        <p:strVal val="hidden"/>
                                      </p:to>
                                    </p:set>
                                  </p:childTnLst>
                                </p:cTn>
                              </p:par>
                              <p:par>
                                <p:cTn id="92" presetID="1" presetClass="exit" presetSubtype="0" fill="hold" grpId="1" nodeType="withEffect">
                                  <p:stCondLst>
                                    <p:cond delay="0"/>
                                  </p:stCondLst>
                                  <p:childTnLst>
                                    <p:set>
                                      <p:cBhvr>
                                        <p:cTn id="93" dur="1" fill="hold">
                                          <p:stCondLst>
                                            <p:cond delay="0"/>
                                          </p:stCondLst>
                                        </p:cTn>
                                        <p:tgtEl>
                                          <p:spTgt spid="29"/>
                                        </p:tgtEl>
                                        <p:attrNameLst>
                                          <p:attrName>style.visibility</p:attrName>
                                        </p:attrNameLst>
                                      </p:cBhvr>
                                      <p:to>
                                        <p:strVal val="hidden"/>
                                      </p:to>
                                    </p:set>
                                  </p:childTnLst>
                                </p:cTn>
                              </p:par>
                              <p:par>
                                <p:cTn id="94" presetID="1" presetClass="exit" presetSubtype="0" fill="hold" grpId="1" nodeType="withEffect">
                                  <p:stCondLst>
                                    <p:cond delay="0"/>
                                  </p:stCondLst>
                                  <p:childTnLst>
                                    <p:set>
                                      <p:cBhvr>
                                        <p:cTn id="95" dur="1" fill="hold">
                                          <p:stCondLst>
                                            <p:cond delay="0"/>
                                          </p:stCondLst>
                                        </p:cTn>
                                        <p:tgtEl>
                                          <p:spTgt spid="32"/>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1" presetClass="entr" presetSubtype="0" fill="hold" grpId="0" nodeType="clickEffect">
                                  <p:stCondLst>
                                    <p:cond delay="0"/>
                                  </p:stCondLst>
                                  <p:childTnLst>
                                    <p:set>
                                      <p:cBhvr>
                                        <p:cTn id="99" dur="1" fill="hold">
                                          <p:stCondLst>
                                            <p:cond delay="0"/>
                                          </p:stCondLst>
                                        </p:cTn>
                                        <p:tgtEl>
                                          <p:spTgt spid="33"/>
                                        </p:tgtEl>
                                        <p:attrNameLst>
                                          <p:attrName>style.visibility</p:attrName>
                                        </p:attrNameLst>
                                      </p:cBhvr>
                                      <p:to>
                                        <p:strVal val="visible"/>
                                      </p:to>
                                    </p:set>
                                  </p:childTnLst>
                                </p:cTn>
                              </p:par>
                            </p:childTnLst>
                          </p:cTn>
                        </p:par>
                      </p:childTnLst>
                    </p:cTn>
                  </p:par>
                  <p:par>
                    <p:cTn id="100" fill="hold">
                      <p:stCondLst>
                        <p:cond delay="indefinite"/>
                      </p:stCondLst>
                      <p:childTnLst>
                        <p:par>
                          <p:cTn id="101" fill="hold">
                            <p:stCondLst>
                              <p:cond delay="0"/>
                            </p:stCondLst>
                            <p:childTnLst>
                              <p:par>
                                <p:cTn id="102" presetID="1" presetClass="entr" presetSubtype="0" fill="hold" grpId="0" nodeType="clickEffect">
                                  <p:stCondLst>
                                    <p:cond delay="0"/>
                                  </p:stCondLst>
                                  <p:childTnLst>
                                    <p:set>
                                      <p:cBhvr>
                                        <p:cTn id="103" dur="1" fill="hold">
                                          <p:stCondLst>
                                            <p:cond delay="0"/>
                                          </p:stCondLst>
                                        </p:cTn>
                                        <p:tgtEl>
                                          <p:spTgt spid="34"/>
                                        </p:tgtEl>
                                        <p:attrNameLst>
                                          <p:attrName>style.visibility</p:attrName>
                                        </p:attrNameLst>
                                      </p:cBhvr>
                                      <p:to>
                                        <p:strVal val="visible"/>
                                      </p:to>
                                    </p:set>
                                  </p:childTnLst>
                                </p:cTn>
                              </p:par>
                            </p:childTnLst>
                          </p:cTn>
                        </p:par>
                      </p:childTnLst>
                    </p:cTn>
                  </p:par>
                  <p:par>
                    <p:cTn id="104" fill="hold">
                      <p:stCondLst>
                        <p:cond delay="indefinite"/>
                      </p:stCondLst>
                      <p:childTnLst>
                        <p:par>
                          <p:cTn id="105" fill="hold">
                            <p:stCondLst>
                              <p:cond delay="0"/>
                            </p:stCondLst>
                            <p:childTnLst>
                              <p:par>
                                <p:cTn id="106" presetID="1" presetClass="entr" presetSubtype="0" fill="hold" grpId="0" nodeType="clickEffect">
                                  <p:stCondLst>
                                    <p:cond delay="0"/>
                                  </p:stCondLst>
                                  <p:childTnLst>
                                    <p:set>
                                      <p:cBhvr>
                                        <p:cTn id="107" dur="1" fill="hold">
                                          <p:stCondLst>
                                            <p:cond delay="0"/>
                                          </p:stCondLst>
                                        </p:cTn>
                                        <p:tgtEl>
                                          <p:spTgt spid="35"/>
                                        </p:tgtEl>
                                        <p:attrNameLst>
                                          <p:attrName>style.visibility</p:attrName>
                                        </p:attrNameLst>
                                      </p:cBhvr>
                                      <p:to>
                                        <p:strVal val="visible"/>
                                      </p:to>
                                    </p:set>
                                  </p:childTnLst>
                                </p:cTn>
                              </p:par>
                            </p:childTnLst>
                          </p:cTn>
                        </p:par>
                      </p:childTnLst>
                    </p:cTn>
                  </p:par>
                  <p:par>
                    <p:cTn id="108" fill="hold">
                      <p:stCondLst>
                        <p:cond delay="indefinite"/>
                      </p:stCondLst>
                      <p:childTnLst>
                        <p:par>
                          <p:cTn id="109" fill="hold">
                            <p:stCondLst>
                              <p:cond delay="0"/>
                            </p:stCondLst>
                            <p:childTnLst>
                              <p:par>
                                <p:cTn id="110" presetID="1" presetClass="entr" presetSubtype="0" fill="hold" grpId="0" nodeType="clickEffect">
                                  <p:stCondLst>
                                    <p:cond delay="0"/>
                                  </p:stCondLst>
                                  <p:childTnLst>
                                    <p:set>
                                      <p:cBhvr>
                                        <p:cTn id="111"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2" fill="hold" display="0">
                  <p:stCondLst>
                    <p:cond delay="indefinite"/>
                  </p:stCondLst>
                </p:cTn>
                <p:tgtEl>
                  <p:spTgt spid="24"/>
                </p:tgtEl>
              </p:cMediaNode>
            </p:video>
            <p:seq concurrent="1" nextAc="seek">
              <p:cTn id="113" restart="whenNotActive" fill="hold" evtFilter="cancelBubble" nodeType="interactiveSeq">
                <p:stCondLst>
                  <p:cond evt="onClick" delay="0">
                    <p:tgtEl>
                      <p:spTgt spid="24"/>
                    </p:tgtEl>
                  </p:cond>
                </p:stCondLst>
                <p:endSync evt="end" delay="0">
                  <p:rtn val="all"/>
                </p:endSync>
                <p:childTnLst>
                  <p:par>
                    <p:cTn id="114" fill="hold">
                      <p:stCondLst>
                        <p:cond delay="0"/>
                      </p:stCondLst>
                      <p:childTnLst>
                        <p:par>
                          <p:cTn id="115" fill="hold">
                            <p:stCondLst>
                              <p:cond delay="0"/>
                            </p:stCondLst>
                            <p:childTnLst>
                              <p:par>
                                <p:cTn id="116" presetID="2" presetClass="mediacall" presetSubtype="0" fill="hold" nodeType="clickEffect">
                                  <p:stCondLst>
                                    <p:cond delay="0"/>
                                  </p:stCondLst>
                                  <p:childTnLst>
                                    <p:cmd type="call" cmd="togglePause">
                                      <p:cBhvr>
                                        <p:cTn id="117" dur="1" fill="hold"/>
                                        <p:tgtEl>
                                          <p:spTgt spid="24"/>
                                        </p:tgtEl>
                                      </p:cBhvr>
                                    </p:cmd>
                                  </p:childTnLst>
                                </p:cTn>
                              </p:par>
                            </p:childTnLst>
                          </p:cTn>
                        </p:par>
                      </p:childTnLst>
                    </p:cTn>
                  </p:par>
                </p:childTnLst>
              </p:cTn>
              <p:nextCondLst>
                <p:cond evt="onClick" delay="0">
                  <p:tgtEl>
                    <p:spTgt spid="24"/>
                  </p:tgtEl>
                </p:cond>
              </p:nextCondLst>
            </p:seq>
            <p:audio>
              <p:cMediaNode vol="80000">
                <p:cTn id="118" repeatCount="indefinite" fill="hold" display="0">
                  <p:stCondLst>
                    <p:cond delay="indefinite"/>
                  </p:stCondLst>
                  <p:endCondLst>
                    <p:cond evt="onStopAudio" delay="0">
                      <p:tgtEl>
                        <p:sldTgt/>
                      </p:tgtEl>
                    </p:cond>
                  </p:endCondLst>
                </p:cTn>
                <p:tgtEl>
                  <p:spTgt spid="40"/>
                </p:tgtEl>
              </p:cMediaNode>
            </p:audio>
          </p:childTnLst>
        </p:cTn>
      </p:par>
    </p:tnLst>
    <p:bldLst>
      <p:bldP spid="49" grpId="0"/>
      <p:bldP spid="49" grpId="1"/>
      <p:bldP spid="50" grpId="0"/>
      <p:bldP spid="50" grpId="1"/>
      <p:bldP spid="51" grpId="0"/>
      <p:bldP spid="51" grpId="1"/>
      <p:bldP spid="5" grpId="0"/>
      <p:bldP spid="5" grpId="1"/>
      <p:bldP spid="19" grpId="0"/>
      <p:bldP spid="19" grpId="1"/>
      <p:bldP spid="23" grpId="0"/>
      <p:bldP spid="23" grpId="1"/>
      <p:bldP spid="27" grpId="0"/>
      <p:bldP spid="27" grpId="1"/>
      <p:bldP spid="28" grpId="0"/>
      <p:bldP spid="28" grpId="1"/>
      <p:bldP spid="29" grpId="0"/>
      <p:bldP spid="29" grpId="1"/>
      <p:bldP spid="32" grpId="0"/>
      <p:bldP spid="32" grpId="1"/>
      <p:bldP spid="33" grpId="0"/>
      <p:bldP spid="34" grpId="0"/>
      <p:bldP spid="35" grpId="0"/>
      <p:bldP spid="37" grpId="0"/>
      <p:bldP spid="38" grpId="0"/>
      <p:bldP spid="38" grpId="1"/>
      <p:bldP spid="39" grpId="0"/>
      <p:bldP spid="39" grpId="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grpSp>
        <p:nvGrpSpPr>
          <p:cNvPr id="2" name="Group 2"/>
          <p:cNvGrpSpPr/>
          <p:nvPr/>
        </p:nvGrpSpPr>
        <p:grpSpPr>
          <a:xfrm rot="144257">
            <a:off x="3166348" y="1981201"/>
            <a:ext cx="13849000" cy="7587062"/>
            <a:chOff x="0" y="0"/>
            <a:chExt cx="3647473" cy="1998239"/>
          </a:xfrm>
        </p:grpSpPr>
        <p:sp>
          <p:nvSpPr>
            <p:cNvPr id="3" name="Freeform 3"/>
            <p:cNvSpPr/>
            <p:nvPr/>
          </p:nvSpPr>
          <p:spPr>
            <a:xfrm>
              <a:off x="0" y="0"/>
              <a:ext cx="3647473" cy="1998239"/>
            </a:xfrm>
            <a:custGeom>
              <a:avLst/>
              <a:gdLst/>
              <a:ahLst/>
              <a:cxnLst/>
              <a:rect l="l" t="t" r="r" b="b"/>
              <a:pathLst>
                <a:path w="3647473" h="1998239">
                  <a:moveTo>
                    <a:pt x="0" y="0"/>
                  </a:moveTo>
                  <a:lnTo>
                    <a:pt x="3647473" y="0"/>
                  </a:lnTo>
                  <a:lnTo>
                    <a:pt x="3647473" y="1998239"/>
                  </a:lnTo>
                  <a:lnTo>
                    <a:pt x="0" y="1998239"/>
                  </a:lnTo>
                  <a:close/>
                </a:path>
              </a:pathLst>
            </a:custGeom>
            <a:solidFill>
              <a:srgbClr val="171717"/>
            </a:solidFill>
          </p:spPr>
          <p:txBody>
            <a:bodyPr/>
            <a:lstStyle/>
            <a:p>
              <a:endParaRPr lang="en-US"/>
            </a:p>
          </p:txBody>
        </p:sp>
        <p:sp>
          <p:nvSpPr>
            <p:cNvPr id="4" name="TextBox 4"/>
            <p:cNvSpPr txBox="1"/>
            <p:nvPr/>
          </p:nvSpPr>
          <p:spPr>
            <a:xfrm>
              <a:off x="0" y="-38100"/>
              <a:ext cx="3647473" cy="2036339"/>
            </a:xfrm>
            <a:prstGeom prst="rect">
              <a:avLst/>
            </a:prstGeom>
          </p:spPr>
          <p:txBody>
            <a:bodyPr lIns="50800" tIns="50800" rIns="50800" bIns="50800" rtlCol="0" anchor="ctr"/>
            <a:lstStyle/>
            <a:p>
              <a:pPr algn="ctr">
                <a:lnSpc>
                  <a:spcPts val="2879"/>
                </a:lnSpc>
              </a:pPr>
              <a:endParaRPr/>
            </a:p>
          </p:txBody>
        </p:sp>
      </p:grpSp>
      <p:grpSp>
        <p:nvGrpSpPr>
          <p:cNvPr id="7" name="Group 7"/>
          <p:cNvGrpSpPr/>
          <p:nvPr/>
        </p:nvGrpSpPr>
        <p:grpSpPr>
          <a:xfrm>
            <a:off x="5001" y="0"/>
            <a:ext cx="18282999" cy="10287000"/>
            <a:chOff x="0" y="0"/>
            <a:chExt cx="4815275" cy="2709333"/>
          </a:xfrm>
        </p:grpSpPr>
        <p:sp>
          <p:nvSpPr>
            <p:cNvPr id="8" name="Freeform 8"/>
            <p:cNvSpPr/>
            <p:nvPr/>
          </p:nvSpPr>
          <p:spPr>
            <a:xfrm>
              <a:off x="0" y="0"/>
              <a:ext cx="4815275" cy="2709333"/>
            </a:xfrm>
            <a:custGeom>
              <a:avLst/>
              <a:gdLst/>
              <a:ahLst/>
              <a:cxnLst/>
              <a:rect l="l" t="t" r="r" b="b"/>
              <a:pathLst>
                <a:path w="4815275" h="2709333">
                  <a:moveTo>
                    <a:pt x="0" y="0"/>
                  </a:moveTo>
                  <a:lnTo>
                    <a:pt x="4815275" y="0"/>
                  </a:lnTo>
                  <a:lnTo>
                    <a:pt x="4815275" y="2709333"/>
                  </a:lnTo>
                  <a:lnTo>
                    <a:pt x="0" y="2709333"/>
                  </a:lnTo>
                  <a:close/>
                </a:path>
              </a:pathLst>
            </a:custGeom>
            <a:solidFill>
              <a:srgbClr val="B7B6FA"/>
            </a:solidFill>
          </p:spPr>
          <p:txBody>
            <a:bodyPr/>
            <a:lstStyle/>
            <a:p>
              <a:endParaRPr lang="en-US"/>
            </a:p>
          </p:txBody>
        </p:sp>
        <p:sp>
          <p:nvSpPr>
            <p:cNvPr id="9" name="TextBox 9"/>
            <p:cNvSpPr txBox="1"/>
            <p:nvPr/>
          </p:nvSpPr>
          <p:spPr>
            <a:xfrm>
              <a:off x="0" y="-38100"/>
              <a:ext cx="4815275" cy="2747433"/>
            </a:xfrm>
            <a:prstGeom prst="rect">
              <a:avLst/>
            </a:prstGeom>
          </p:spPr>
          <p:txBody>
            <a:bodyPr lIns="50800" tIns="50800" rIns="50800" bIns="50800" rtlCol="0" anchor="ctr"/>
            <a:lstStyle/>
            <a:p>
              <a:pPr algn="ctr">
                <a:lnSpc>
                  <a:spcPts val="2879"/>
                </a:lnSpc>
              </a:pPr>
              <a:endParaRPr/>
            </a:p>
          </p:txBody>
        </p:sp>
      </p:grpSp>
      <p:grpSp>
        <p:nvGrpSpPr>
          <p:cNvPr id="10" name="Group 10"/>
          <p:cNvGrpSpPr/>
          <p:nvPr/>
        </p:nvGrpSpPr>
        <p:grpSpPr>
          <a:xfrm>
            <a:off x="2896939" y="3252098"/>
            <a:ext cx="14855579" cy="6603311"/>
            <a:chOff x="0" y="0"/>
            <a:chExt cx="3912581" cy="1739144"/>
          </a:xfrm>
        </p:grpSpPr>
        <p:sp>
          <p:nvSpPr>
            <p:cNvPr id="11" name="Freeform 11"/>
            <p:cNvSpPr/>
            <p:nvPr/>
          </p:nvSpPr>
          <p:spPr>
            <a:xfrm>
              <a:off x="0" y="0"/>
              <a:ext cx="3912581" cy="1739144"/>
            </a:xfrm>
            <a:custGeom>
              <a:avLst/>
              <a:gdLst/>
              <a:ahLst/>
              <a:cxnLst/>
              <a:rect l="l" t="t" r="r" b="b"/>
              <a:pathLst>
                <a:path w="3912581" h="1739144">
                  <a:moveTo>
                    <a:pt x="0" y="0"/>
                  </a:moveTo>
                  <a:lnTo>
                    <a:pt x="3912581" y="0"/>
                  </a:lnTo>
                  <a:lnTo>
                    <a:pt x="3912581" y="1739144"/>
                  </a:lnTo>
                  <a:lnTo>
                    <a:pt x="0" y="1739144"/>
                  </a:lnTo>
                  <a:close/>
                </a:path>
              </a:pathLst>
            </a:custGeom>
            <a:solidFill>
              <a:srgbClr val="171717"/>
            </a:solidFill>
          </p:spPr>
          <p:txBody>
            <a:bodyPr/>
            <a:lstStyle/>
            <a:p>
              <a:endParaRPr lang="en-US"/>
            </a:p>
          </p:txBody>
        </p:sp>
        <p:sp>
          <p:nvSpPr>
            <p:cNvPr id="12" name="TextBox 12"/>
            <p:cNvSpPr txBox="1"/>
            <p:nvPr/>
          </p:nvSpPr>
          <p:spPr>
            <a:xfrm>
              <a:off x="0" y="-38100"/>
              <a:ext cx="3912581" cy="1777244"/>
            </a:xfrm>
            <a:prstGeom prst="rect">
              <a:avLst/>
            </a:prstGeom>
          </p:spPr>
          <p:txBody>
            <a:bodyPr lIns="50800" tIns="50800" rIns="50800" bIns="50800" rtlCol="0" anchor="ctr"/>
            <a:lstStyle/>
            <a:p>
              <a:pPr algn="ctr">
                <a:lnSpc>
                  <a:spcPts val="2879"/>
                </a:lnSpc>
              </a:pPr>
              <a:endParaRPr/>
            </a:p>
          </p:txBody>
        </p:sp>
      </p:grpSp>
      <p:sp>
        <p:nvSpPr>
          <p:cNvPr id="20" name="Freeform 20"/>
          <p:cNvSpPr/>
          <p:nvPr/>
        </p:nvSpPr>
        <p:spPr>
          <a:xfrm rot="4156356">
            <a:off x="1537354" y="6925850"/>
            <a:ext cx="1585802" cy="2580446"/>
          </a:xfrm>
          <a:custGeom>
            <a:avLst/>
            <a:gdLst/>
            <a:ahLst/>
            <a:cxnLst/>
            <a:rect l="l" t="t" r="r" b="b"/>
            <a:pathLst>
              <a:path w="1585802" h="2580446">
                <a:moveTo>
                  <a:pt x="0" y="0"/>
                </a:moveTo>
                <a:lnTo>
                  <a:pt x="1585802" y="0"/>
                </a:lnTo>
                <a:lnTo>
                  <a:pt x="1585802" y="2580447"/>
                </a:lnTo>
                <a:lnTo>
                  <a:pt x="0" y="25804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37" name="Group 7">
            <a:extLst>
              <a:ext uri="{FF2B5EF4-FFF2-40B4-BE49-F238E27FC236}">
                <a16:creationId xmlns:a16="http://schemas.microsoft.com/office/drawing/2014/main" id="{F06E2218-970F-759B-C213-576BFAB38B9A}"/>
              </a:ext>
            </a:extLst>
          </p:cNvPr>
          <p:cNvGrpSpPr/>
          <p:nvPr/>
        </p:nvGrpSpPr>
        <p:grpSpPr>
          <a:xfrm rot="-3753">
            <a:off x="781895" y="348170"/>
            <a:ext cx="16658161" cy="9220516"/>
            <a:chOff x="0" y="0"/>
            <a:chExt cx="4432672" cy="2509895"/>
          </a:xfrm>
        </p:grpSpPr>
        <p:sp>
          <p:nvSpPr>
            <p:cNvPr id="38" name="Freeform 8">
              <a:extLst>
                <a:ext uri="{FF2B5EF4-FFF2-40B4-BE49-F238E27FC236}">
                  <a16:creationId xmlns:a16="http://schemas.microsoft.com/office/drawing/2014/main" id="{E78C0066-D405-DA64-F98C-EFFE3B13083F}"/>
                </a:ext>
              </a:extLst>
            </p:cNvPr>
            <p:cNvSpPr/>
            <p:nvPr/>
          </p:nvSpPr>
          <p:spPr>
            <a:xfrm>
              <a:off x="0" y="0"/>
              <a:ext cx="4432672" cy="2509894"/>
            </a:xfrm>
            <a:custGeom>
              <a:avLst/>
              <a:gdLst/>
              <a:ahLst/>
              <a:cxnLst/>
              <a:rect l="l" t="t" r="r" b="b"/>
              <a:pathLst>
                <a:path w="4432672" h="2509894">
                  <a:moveTo>
                    <a:pt x="0" y="0"/>
                  </a:moveTo>
                  <a:lnTo>
                    <a:pt x="4432672" y="0"/>
                  </a:lnTo>
                  <a:lnTo>
                    <a:pt x="4432672" y="2509894"/>
                  </a:lnTo>
                  <a:lnTo>
                    <a:pt x="0" y="2509894"/>
                  </a:lnTo>
                  <a:close/>
                </a:path>
              </a:pathLst>
            </a:custGeom>
            <a:solidFill>
              <a:srgbClr val="FFFCF6"/>
            </a:solidFill>
          </p:spPr>
          <p:txBody>
            <a:bodyPr/>
            <a:lstStyle/>
            <a:p>
              <a:endParaRPr lang="en-US"/>
            </a:p>
          </p:txBody>
        </p:sp>
        <p:sp>
          <p:nvSpPr>
            <p:cNvPr id="39" name="TextBox 9">
              <a:extLst>
                <a:ext uri="{FF2B5EF4-FFF2-40B4-BE49-F238E27FC236}">
                  <a16:creationId xmlns:a16="http://schemas.microsoft.com/office/drawing/2014/main" id="{D5E330F7-EE8D-96AE-7B2C-5C27CA387CC5}"/>
                </a:ext>
              </a:extLst>
            </p:cNvPr>
            <p:cNvSpPr txBox="1"/>
            <p:nvPr/>
          </p:nvSpPr>
          <p:spPr>
            <a:xfrm>
              <a:off x="0" y="-38100"/>
              <a:ext cx="4432672" cy="2547995"/>
            </a:xfrm>
            <a:prstGeom prst="rect">
              <a:avLst/>
            </a:prstGeom>
          </p:spPr>
          <p:txBody>
            <a:bodyPr lIns="50800" tIns="50800" rIns="50800" bIns="50800" rtlCol="0" anchor="ctr"/>
            <a:lstStyle/>
            <a:p>
              <a:pPr marL="518160" lvl="1" indent="-259080" algn="ctr">
                <a:lnSpc>
                  <a:spcPts val="2879"/>
                </a:lnSpc>
                <a:buAutoNum type="arabicPeriod"/>
              </a:pPr>
              <a:endParaRPr/>
            </a:p>
          </p:txBody>
        </p:sp>
      </p:grpSp>
      <p:sp>
        <p:nvSpPr>
          <p:cNvPr id="19" name="TextBox 21">
            <a:extLst>
              <a:ext uri="{FF2B5EF4-FFF2-40B4-BE49-F238E27FC236}">
                <a16:creationId xmlns:a16="http://schemas.microsoft.com/office/drawing/2014/main" id="{16ED75E0-BBB3-590F-12A9-A1C2FE2B1DAD}"/>
              </a:ext>
            </a:extLst>
          </p:cNvPr>
          <p:cNvSpPr txBox="1"/>
          <p:nvPr/>
        </p:nvSpPr>
        <p:spPr>
          <a:xfrm>
            <a:off x="1120327" y="493198"/>
            <a:ext cx="8229600" cy="2708434"/>
          </a:xfrm>
          <a:prstGeom prst="rect">
            <a:avLst/>
          </a:prstGeom>
        </p:spPr>
        <p:txBody>
          <a:bodyPr wrap="square" lIns="0" tIns="0" rIns="0" bIns="0" rtlCol="0" anchor="t">
            <a:spAutoFit/>
          </a:bodyPr>
          <a:lstStyle/>
          <a:p>
            <a:pPr algn="ctr"/>
            <a:r>
              <a:rPr lang="en-US" sz="4400" spc="-161">
                <a:solidFill>
                  <a:srgbClr val="171717"/>
                </a:solidFill>
                <a:latin typeface="Goudy Type" panose="00000500000000000000" pitchFamily="2" charset="0"/>
                <a:ea typeface="Codec Pro"/>
                <a:cs typeface="Codec Pro"/>
                <a:sym typeface="Codec Pro"/>
              </a:rPr>
              <a:t>Be self aware of your feelings and their effect on others. Feelings impact communication, teamwork, and the work environment.</a:t>
            </a:r>
          </a:p>
        </p:txBody>
      </p:sp>
      <p:sp>
        <p:nvSpPr>
          <p:cNvPr id="40" name="Rectangle 39">
            <a:extLst>
              <a:ext uri="{FF2B5EF4-FFF2-40B4-BE49-F238E27FC236}">
                <a16:creationId xmlns:a16="http://schemas.microsoft.com/office/drawing/2014/main" id="{6E1617AE-A944-BC46-1E9A-70A271A0A244}"/>
              </a:ext>
            </a:extLst>
          </p:cNvPr>
          <p:cNvSpPr/>
          <p:nvPr/>
        </p:nvSpPr>
        <p:spPr>
          <a:xfrm>
            <a:off x="13563600" y="4914900"/>
            <a:ext cx="3502152" cy="4041648"/>
          </a:xfrm>
          <a:prstGeom prst="rect">
            <a:avLst/>
          </a:prstGeom>
          <a:solidFill>
            <a:srgbClr val="B7B6FA"/>
          </a:solidFill>
          <a:ln w="76200">
            <a:solidFill>
              <a:srgbClr val="B7B6F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703FCC30-8261-2586-BAE7-9370B5637D7A}"/>
              </a:ext>
            </a:extLst>
          </p:cNvPr>
          <p:cNvSpPr/>
          <p:nvPr/>
        </p:nvSpPr>
        <p:spPr>
          <a:xfrm>
            <a:off x="9601200" y="4914900"/>
            <a:ext cx="3502152" cy="4041648"/>
          </a:xfrm>
          <a:prstGeom prst="rect">
            <a:avLst/>
          </a:prstGeom>
          <a:solidFill>
            <a:srgbClr val="61C47F"/>
          </a:solidFill>
          <a:ln w="76200">
            <a:solidFill>
              <a:srgbClr val="61C4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17259C04-CE55-6459-B445-38C0EE3BE75B}"/>
              </a:ext>
            </a:extLst>
          </p:cNvPr>
          <p:cNvSpPr/>
          <p:nvPr/>
        </p:nvSpPr>
        <p:spPr>
          <a:xfrm>
            <a:off x="13563600" y="647700"/>
            <a:ext cx="3505200" cy="4038600"/>
          </a:xfrm>
          <a:prstGeom prst="rect">
            <a:avLst/>
          </a:prstGeom>
          <a:solidFill>
            <a:srgbClr val="84DAF6"/>
          </a:solidFill>
          <a:ln w="76200">
            <a:solidFill>
              <a:srgbClr val="84DA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679C4CAE-F2C3-1705-5D08-F85C98801A87}"/>
              </a:ext>
            </a:extLst>
          </p:cNvPr>
          <p:cNvSpPr/>
          <p:nvPr/>
        </p:nvSpPr>
        <p:spPr>
          <a:xfrm>
            <a:off x="9601200" y="647700"/>
            <a:ext cx="3502152" cy="4041648"/>
          </a:xfrm>
          <a:prstGeom prst="rect">
            <a:avLst/>
          </a:prstGeom>
          <a:solidFill>
            <a:srgbClr val="FF8749"/>
          </a:solidFill>
          <a:ln w="76200">
            <a:solidFill>
              <a:srgbClr val="FF87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69BCF23F-AA71-629B-A876-0B606A1F178D}"/>
              </a:ext>
            </a:extLst>
          </p:cNvPr>
          <p:cNvSpPr txBox="1"/>
          <p:nvPr/>
        </p:nvSpPr>
        <p:spPr>
          <a:xfrm>
            <a:off x="13639800" y="8039100"/>
            <a:ext cx="3524932" cy="830997"/>
          </a:xfrm>
          <a:prstGeom prst="rect">
            <a:avLst/>
          </a:prstGeom>
          <a:noFill/>
        </p:spPr>
        <p:txBody>
          <a:bodyPr wrap="square" rtlCol="0">
            <a:spAutoFit/>
          </a:bodyPr>
          <a:lstStyle/>
          <a:p>
            <a:pPr algn="ctr"/>
            <a:r>
              <a:rPr lang="en-US" sz="4800" b="1">
                <a:latin typeface="Goudy Type" panose="00000500000000000000" pitchFamily="2" charset="0"/>
              </a:rPr>
              <a:t>Excited</a:t>
            </a:r>
          </a:p>
        </p:txBody>
      </p:sp>
      <p:sp>
        <p:nvSpPr>
          <p:cNvPr id="45" name="TextBox 44">
            <a:extLst>
              <a:ext uri="{FF2B5EF4-FFF2-40B4-BE49-F238E27FC236}">
                <a16:creationId xmlns:a16="http://schemas.microsoft.com/office/drawing/2014/main" id="{53C1C576-9949-F5D8-0D3C-8F7944A611A2}"/>
              </a:ext>
            </a:extLst>
          </p:cNvPr>
          <p:cNvSpPr txBox="1"/>
          <p:nvPr/>
        </p:nvSpPr>
        <p:spPr>
          <a:xfrm>
            <a:off x="13716000" y="5067300"/>
            <a:ext cx="3350121" cy="2554545"/>
          </a:xfrm>
          <a:prstGeom prst="rect">
            <a:avLst/>
          </a:prstGeom>
          <a:noFill/>
        </p:spPr>
        <p:txBody>
          <a:bodyPr wrap="square" rtlCol="0">
            <a:spAutoFit/>
          </a:bodyPr>
          <a:lstStyle/>
          <a:p>
            <a:pPr algn="ctr"/>
            <a:r>
              <a:rPr lang="en-US" sz="4000"/>
              <a:t>The FSM is excited when there is a new recipe.</a:t>
            </a:r>
          </a:p>
        </p:txBody>
      </p:sp>
      <p:sp>
        <p:nvSpPr>
          <p:cNvPr id="46" name="TextBox 45">
            <a:extLst>
              <a:ext uri="{FF2B5EF4-FFF2-40B4-BE49-F238E27FC236}">
                <a16:creationId xmlns:a16="http://schemas.microsoft.com/office/drawing/2014/main" id="{856FC5EF-508F-AA9F-7DC0-B429762CCD8F}"/>
              </a:ext>
            </a:extLst>
          </p:cNvPr>
          <p:cNvSpPr txBox="1"/>
          <p:nvPr/>
        </p:nvSpPr>
        <p:spPr>
          <a:xfrm>
            <a:off x="9677400" y="8039100"/>
            <a:ext cx="3524933" cy="830997"/>
          </a:xfrm>
          <a:prstGeom prst="rect">
            <a:avLst/>
          </a:prstGeom>
          <a:noFill/>
        </p:spPr>
        <p:txBody>
          <a:bodyPr wrap="square" rtlCol="0">
            <a:spAutoFit/>
          </a:bodyPr>
          <a:lstStyle/>
          <a:p>
            <a:pPr algn="ctr"/>
            <a:r>
              <a:rPr lang="en-US" sz="4800" b="1">
                <a:latin typeface="Goudy Type" panose="00000500000000000000" pitchFamily="2" charset="0"/>
              </a:rPr>
              <a:t>Frustrated </a:t>
            </a:r>
          </a:p>
        </p:txBody>
      </p:sp>
      <p:sp>
        <p:nvSpPr>
          <p:cNvPr id="47" name="TextBox 46">
            <a:extLst>
              <a:ext uri="{FF2B5EF4-FFF2-40B4-BE49-F238E27FC236}">
                <a16:creationId xmlns:a16="http://schemas.microsoft.com/office/drawing/2014/main" id="{FC2C2DEA-3AFC-FB40-4FB0-FE2E0F626A73}"/>
              </a:ext>
            </a:extLst>
          </p:cNvPr>
          <p:cNvSpPr txBox="1"/>
          <p:nvPr/>
        </p:nvSpPr>
        <p:spPr>
          <a:xfrm>
            <a:off x="13487400" y="3848100"/>
            <a:ext cx="3524931" cy="830997"/>
          </a:xfrm>
          <a:prstGeom prst="rect">
            <a:avLst/>
          </a:prstGeom>
          <a:noFill/>
        </p:spPr>
        <p:txBody>
          <a:bodyPr wrap="square" rtlCol="0">
            <a:spAutoFit/>
          </a:bodyPr>
          <a:lstStyle/>
          <a:p>
            <a:pPr algn="ctr"/>
            <a:r>
              <a:rPr lang="en-US" sz="4800" b="1">
                <a:latin typeface="Goudy Type" panose="00000500000000000000" pitchFamily="2" charset="0"/>
              </a:rPr>
              <a:t>Happy</a:t>
            </a:r>
          </a:p>
        </p:txBody>
      </p:sp>
      <p:sp>
        <p:nvSpPr>
          <p:cNvPr id="48" name="TextBox 47">
            <a:extLst>
              <a:ext uri="{FF2B5EF4-FFF2-40B4-BE49-F238E27FC236}">
                <a16:creationId xmlns:a16="http://schemas.microsoft.com/office/drawing/2014/main" id="{2C5ADB71-07E8-4CAF-37DD-CACFB9E2C40E}"/>
              </a:ext>
            </a:extLst>
          </p:cNvPr>
          <p:cNvSpPr txBox="1"/>
          <p:nvPr/>
        </p:nvSpPr>
        <p:spPr>
          <a:xfrm>
            <a:off x="9601200" y="3848100"/>
            <a:ext cx="3524931" cy="830997"/>
          </a:xfrm>
          <a:prstGeom prst="rect">
            <a:avLst/>
          </a:prstGeom>
          <a:noFill/>
        </p:spPr>
        <p:txBody>
          <a:bodyPr wrap="square" rtlCol="0">
            <a:spAutoFit/>
          </a:bodyPr>
          <a:lstStyle/>
          <a:p>
            <a:pPr algn="ctr"/>
            <a:r>
              <a:rPr lang="en-US" sz="4800" b="1">
                <a:latin typeface="Goudy Type" panose="00000500000000000000" pitchFamily="2" charset="0"/>
              </a:rPr>
              <a:t>Anger</a:t>
            </a:r>
          </a:p>
        </p:txBody>
      </p:sp>
      <p:sp>
        <p:nvSpPr>
          <p:cNvPr id="49" name="TextBox 48">
            <a:extLst>
              <a:ext uri="{FF2B5EF4-FFF2-40B4-BE49-F238E27FC236}">
                <a16:creationId xmlns:a16="http://schemas.microsoft.com/office/drawing/2014/main" id="{E0C334A7-1B5E-8938-DFA3-DC9086B58634}"/>
              </a:ext>
            </a:extLst>
          </p:cNvPr>
          <p:cNvSpPr txBox="1"/>
          <p:nvPr/>
        </p:nvSpPr>
        <p:spPr>
          <a:xfrm>
            <a:off x="9622026" y="4915859"/>
            <a:ext cx="3525300" cy="3170099"/>
          </a:xfrm>
          <a:prstGeom prst="rect">
            <a:avLst/>
          </a:prstGeom>
          <a:noFill/>
        </p:spPr>
        <p:txBody>
          <a:bodyPr wrap="square" rtlCol="0">
            <a:spAutoFit/>
          </a:bodyPr>
          <a:lstStyle/>
          <a:p>
            <a:pPr algn="ctr"/>
            <a:r>
              <a:rPr lang="en-US" sz="4000"/>
              <a:t>A coworker gets frustrated and complains when there is any change. </a:t>
            </a:r>
          </a:p>
        </p:txBody>
      </p:sp>
      <p:sp>
        <p:nvSpPr>
          <p:cNvPr id="50" name="TextBox 49">
            <a:extLst>
              <a:ext uri="{FF2B5EF4-FFF2-40B4-BE49-F238E27FC236}">
                <a16:creationId xmlns:a16="http://schemas.microsoft.com/office/drawing/2014/main" id="{7AA42AB0-9EB7-6F1B-AFBB-B1D92D604C1F}"/>
              </a:ext>
            </a:extLst>
          </p:cNvPr>
          <p:cNvSpPr txBox="1"/>
          <p:nvPr/>
        </p:nvSpPr>
        <p:spPr>
          <a:xfrm>
            <a:off x="9677400" y="800100"/>
            <a:ext cx="3350121" cy="2881908"/>
          </a:xfrm>
          <a:prstGeom prst="rect">
            <a:avLst/>
          </a:prstGeom>
          <a:noFill/>
        </p:spPr>
        <p:txBody>
          <a:bodyPr wrap="square" rtlCol="0">
            <a:spAutoFit/>
          </a:bodyPr>
          <a:lstStyle/>
          <a:p>
            <a:pPr algn="ctr"/>
            <a:r>
              <a:rPr lang="en-US" sz="4000"/>
              <a:t>The Sr. FSW and FSW are always arguing and the whole team can hear. </a:t>
            </a:r>
          </a:p>
        </p:txBody>
      </p:sp>
      <p:sp>
        <p:nvSpPr>
          <p:cNvPr id="51" name="TextBox 50">
            <a:extLst>
              <a:ext uri="{FF2B5EF4-FFF2-40B4-BE49-F238E27FC236}">
                <a16:creationId xmlns:a16="http://schemas.microsoft.com/office/drawing/2014/main" id="{AD947D30-E939-3971-A6A1-687F4F6DAB4A}"/>
              </a:ext>
            </a:extLst>
          </p:cNvPr>
          <p:cNvSpPr txBox="1"/>
          <p:nvPr/>
        </p:nvSpPr>
        <p:spPr>
          <a:xfrm>
            <a:off x="13639800" y="800100"/>
            <a:ext cx="3350121" cy="2322315"/>
          </a:xfrm>
          <a:prstGeom prst="rect">
            <a:avLst/>
          </a:prstGeom>
          <a:noFill/>
        </p:spPr>
        <p:txBody>
          <a:bodyPr wrap="square" rtlCol="0">
            <a:spAutoFit/>
          </a:bodyPr>
          <a:lstStyle/>
          <a:p>
            <a:pPr algn="ctr"/>
            <a:r>
              <a:rPr lang="en-US" sz="4000"/>
              <a:t>A coworker is friendly and positive every morning.</a:t>
            </a:r>
          </a:p>
        </p:txBody>
      </p:sp>
      <p:sp>
        <p:nvSpPr>
          <p:cNvPr id="17" name="Freeform 18">
            <a:extLst>
              <a:ext uri="{FF2B5EF4-FFF2-40B4-BE49-F238E27FC236}">
                <a16:creationId xmlns:a16="http://schemas.microsoft.com/office/drawing/2014/main" id="{DDE21457-CC0D-8BF9-E6F2-91DEF9D416EC}"/>
              </a:ext>
            </a:extLst>
          </p:cNvPr>
          <p:cNvSpPr/>
          <p:nvPr/>
        </p:nvSpPr>
        <p:spPr>
          <a:xfrm>
            <a:off x="381000" y="8496300"/>
            <a:ext cx="1227006" cy="1205571"/>
          </a:xfrm>
          <a:custGeom>
            <a:avLst/>
            <a:gdLst/>
            <a:ahLst/>
            <a:cxnLst/>
            <a:rect l="l" t="t" r="r" b="b"/>
            <a:pathLst>
              <a:path w="1684206" h="1662771">
                <a:moveTo>
                  <a:pt x="0" y="0"/>
                </a:moveTo>
                <a:lnTo>
                  <a:pt x="1684206" y="0"/>
                </a:lnTo>
                <a:lnTo>
                  <a:pt x="1684206" y="1662770"/>
                </a:lnTo>
                <a:lnTo>
                  <a:pt x="0" y="16627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8" name="Freeform 10">
            <a:extLst>
              <a:ext uri="{FF2B5EF4-FFF2-40B4-BE49-F238E27FC236}">
                <a16:creationId xmlns:a16="http://schemas.microsoft.com/office/drawing/2014/main" id="{8752E203-F335-9196-DA20-10FDB8E7F8C3}"/>
              </a:ext>
            </a:extLst>
          </p:cNvPr>
          <p:cNvSpPr/>
          <p:nvPr/>
        </p:nvSpPr>
        <p:spPr>
          <a:xfrm rot="514379">
            <a:off x="7732679" y="9356357"/>
            <a:ext cx="2933064" cy="709268"/>
          </a:xfrm>
          <a:custGeom>
            <a:avLst/>
            <a:gdLst/>
            <a:ahLst/>
            <a:cxnLst/>
            <a:rect l="l" t="t" r="r" b="b"/>
            <a:pathLst>
              <a:path w="2933064" h="709268">
                <a:moveTo>
                  <a:pt x="0" y="0"/>
                </a:moveTo>
                <a:lnTo>
                  <a:pt x="2933064" y="0"/>
                </a:lnTo>
                <a:lnTo>
                  <a:pt x="2933064" y="709269"/>
                </a:lnTo>
                <a:lnTo>
                  <a:pt x="0" y="70926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57" name="Group 56">
            <a:extLst>
              <a:ext uri="{FF2B5EF4-FFF2-40B4-BE49-F238E27FC236}">
                <a16:creationId xmlns:a16="http://schemas.microsoft.com/office/drawing/2014/main" id="{10B3A8E6-38A2-077D-49F8-E1EB365537E5}"/>
              </a:ext>
            </a:extLst>
          </p:cNvPr>
          <p:cNvGrpSpPr/>
          <p:nvPr/>
        </p:nvGrpSpPr>
        <p:grpSpPr>
          <a:xfrm rot="522158">
            <a:off x="2100730" y="3187221"/>
            <a:ext cx="5826073" cy="6052202"/>
            <a:chOff x="2499714" y="5993957"/>
            <a:chExt cx="4778481" cy="4963950"/>
          </a:xfrm>
        </p:grpSpPr>
        <p:grpSp>
          <p:nvGrpSpPr>
            <p:cNvPr id="34" name="Group 14">
              <a:extLst>
                <a:ext uri="{FF2B5EF4-FFF2-40B4-BE49-F238E27FC236}">
                  <a16:creationId xmlns:a16="http://schemas.microsoft.com/office/drawing/2014/main" id="{C1CD6C09-D428-C46B-B867-2E36208F1AE7}"/>
                </a:ext>
              </a:extLst>
            </p:cNvPr>
            <p:cNvGrpSpPr/>
            <p:nvPr/>
          </p:nvGrpSpPr>
          <p:grpSpPr>
            <a:xfrm rot="-195950">
              <a:off x="2499714" y="5993957"/>
              <a:ext cx="4778481" cy="4963950"/>
              <a:chOff x="0" y="0"/>
              <a:chExt cx="4146036" cy="4597435"/>
            </a:xfrm>
          </p:grpSpPr>
          <p:sp>
            <p:nvSpPr>
              <p:cNvPr id="35" name="Freeform 15">
                <a:extLst>
                  <a:ext uri="{FF2B5EF4-FFF2-40B4-BE49-F238E27FC236}">
                    <a16:creationId xmlns:a16="http://schemas.microsoft.com/office/drawing/2014/main" id="{06623F8E-C831-6020-F186-07A94A74D7FB}"/>
                  </a:ext>
                </a:extLst>
              </p:cNvPr>
              <p:cNvSpPr/>
              <p:nvPr/>
            </p:nvSpPr>
            <p:spPr>
              <a:xfrm rot="-230655">
                <a:off x="76669" y="126417"/>
                <a:ext cx="3852236" cy="2416403"/>
              </a:xfrm>
              <a:custGeom>
                <a:avLst/>
                <a:gdLst/>
                <a:ahLst/>
                <a:cxnLst/>
                <a:rect l="l" t="t" r="r" b="b"/>
                <a:pathLst>
                  <a:path w="3852236" h="2416403">
                    <a:moveTo>
                      <a:pt x="0" y="0"/>
                    </a:moveTo>
                    <a:lnTo>
                      <a:pt x="3852236" y="0"/>
                    </a:lnTo>
                    <a:lnTo>
                      <a:pt x="3852236" y="2416403"/>
                    </a:lnTo>
                    <a:lnTo>
                      <a:pt x="0" y="241640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36" name="Freeform 16">
                <a:extLst>
                  <a:ext uri="{FF2B5EF4-FFF2-40B4-BE49-F238E27FC236}">
                    <a16:creationId xmlns:a16="http://schemas.microsoft.com/office/drawing/2014/main" id="{317425C1-4EA3-FB6F-D937-311D81995288}"/>
                  </a:ext>
                </a:extLst>
              </p:cNvPr>
              <p:cNvSpPr/>
              <p:nvPr/>
            </p:nvSpPr>
            <p:spPr>
              <a:xfrm rot="-230655">
                <a:off x="217131" y="2054615"/>
                <a:ext cx="3852236" cy="2416403"/>
              </a:xfrm>
              <a:custGeom>
                <a:avLst/>
                <a:gdLst/>
                <a:ahLst/>
                <a:cxnLst/>
                <a:rect l="l" t="t" r="r" b="b"/>
                <a:pathLst>
                  <a:path w="3852236" h="2416403">
                    <a:moveTo>
                      <a:pt x="0" y="0"/>
                    </a:moveTo>
                    <a:lnTo>
                      <a:pt x="3852236" y="0"/>
                    </a:lnTo>
                    <a:lnTo>
                      <a:pt x="3852236" y="2416402"/>
                    </a:lnTo>
                    <a:lnTo>
                      <a:pt x="0" y="241640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53" name="Group 17">
                <a:extLst>
                  <a:ext uri="{FF2B5EF4-FFF2-40B4-BE49-F238E27FC236}">
                    <a16:creationId xmlns:a16="http://schemas.microsoft.com/office/drawing/2014/main" id="{30E8A357-7171-86AB-A4D7-648238FABBD2}"/>
                  </a:ext>
                </a:extLst>
              </p:cNvPr>
              <p:cNvGrpSpPr/>
              <p:nvPr/>
            </p:nvGrpSpPr>
            <p:grpSpPr>
              <a:xfrm rot="-318432">
                <a:off x="785237" y="698160"/>
                <a:ext cx="2646174" cy="3122299"/>
                <a:chOff x="0" y="0"/>
                <a:chExt cx="573381" cy="676549"/>
              </a:xfrm>
            </p:grpSpPr>
            <p:sp>
              <p:nvSpPr>
                <p:cNvPr id="55" name="Freeform 18">
                  <a:extLst>
                    <a:ext uri="{FF2B5EF4-FFF2-40B4-BE49-F238E27FC236}">
                      <a16:creationId xmlns:a16="http://schemas.microsoft.com/office/drawing/2014/main" id="{C5739E71-A6DB-6567-5D1F-33210379E2A1}"/>
                    </a:ext>
                  </a:extLst>
                </p:cNvPr>
                <p:cNvSpPr/>
                <p:nvPr/>
              </p:nvSpPr>
              <p:spPr>
                <a:xfrm>
                  <a:off x="0" y="0"/>
                  <a:ext cx="573381" cy="676549"/>
                </a:xfrm>
                <a:custGeom>
                  <a:avLst/>
                  <a:gdLst/>
                  <a:ahLst/>
                  <a:cxnLst/>
                  <a:rect l="l" t="t" r="r" b="b"/>
                  <a:pathLst>
                    <a:path w="573381" h="676549">
                      <a:moveTo>
                        <a:pt x="0" y="0"/>
                      </a:moveTo>
                      <a:lnTo>
                        <a:pt x="573381" y="0"/>
                      </a:lnTo>
                      <a:lnTo>
                        <a:pt x="573381" y="676549"/>
                      </a:lnTo>
                      <a:lnTo>
                        <a:pt x="0" y="676549"/>
                      </a:lnTo>
                      <a:close/>
                    </a:path>
                  </a:pathLst>
                </a:custGeom>
                <a:solidFill>
                  <a:srgbClr val="42A664"/>
                </a:solidFill>
              </p:spPr>
              <p:txBody>
                <a:bodyPr/>
                <a:lstStyle/>
                <a:p>
                  <a:endParaRPr lang="en-US"/>
                </a:p>
              </p:txBody>
            </p:sp>
            <p:sp>
              <p:nvSpPr>
                <p:cNvPr id="56" name="TextBox 19">
                  <a:extLst>
                    <a:ext uri="{FF2B5EF4-FFF2-40B4-BE49-F238E27FC236}">
                      <a16:creationId xmlns:a16="http://schemas.microsoft.com/office/drawing/2014/main" id="{434315CB-0B42-AC6F-364E-5C145C479080}"/>
                    </a:ext>
                  </a:extLst>
                </p:cNvPr>
                <p:cNvSpPr txBox="1"/>
                <p:nvPr/>
              </p:nvSpPr>
              <p:spPr>
                <a:xfrm>
                  <a:off x="0" y="9525"/>
                  <a:ext cx="573381" cy="667024"/>
                </a:xfrm>
                <a:prstGeom prst="rect">
                  <a:avLst/>
                </a:prstGeom>
              </p:spPr>
              <p:txBody>
                <a:bodyPr lIns="58602" tIns="58602" rIns="58602" bIns="58602" rtlCol="0" anchor="ctr"/>
                <a:lstStyle/>
                <a:p>
                  <a:pPr algn="ctr">
                    <a:lnSpc>
                      <a:spcPts val="2880"/>
                    </a:lnSpc>
                  </a:pPr>
                  <a:endParaRPr/>
                </a:p>
              </p:txBody>
            </p:sp>
          </p:grpSp>
          <p:sp>
            <p:nvSpPr>
              <p:cNvPr id="54" name="Freeform 20">
                <a:extLst>
                  <a:ext uri="{FF2B5EF4-FFF2-40B4-BE49-F238E27FC236}">
                    <a16:creationId xmlns:a16="http://schemas.microsoft.com/office/drawing/2014/main" id="{E5EEB4E5-279A-CB2D-1265-D6F46EDCA2CA}"/>
                  </a:ext>
                </a:extLst>
              </p:cNvPr>
              <p:cNvSpPr/>
              <p:nvPr/>
            </p:nvSpPr>
            <p:spPr>
              <a:xfrm rot="-286113">
                <a:off x="686245" y="596844"/>
                <a:ext cx="2780231" cy="3286612"/>
              </a:xfrm>
              <a:custGeom>
                <a:avLst/>
                <a:gdLst/>
                <a:ahLst/>
                <a:cxnLst/>
                <a:rect l="l" t="t" r="r" b="b"/>
                <a:pathLst>
                  <a:path w="2780231" h="3286612">
                    <a:moveTo>
                      <a:pt x="0" y="0"/>
                    </a:moveTo>
                    <a:lnTo>
                      <a:pt x="2780230" y="0"/>
                    </a:lnTo>
                    <a:lnTo>
                      <a:pt x="2780230" y="3286613"/>
                    </a:lnTo>
                    <a:lnTo>
                      <a:pt x="0" y="328661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pic>
          <p:nvPicPr>
            <p:cNvPr id="33" name="Picture 32" descr="A cartoon of a person looking at herself in a mirror&#10;&#10;AI-generated content may be incorrect.">
              <a:extLst>
                <a:ext uri="{FF2B5EF4-FFF2-40B4-BE49-F238E27FC236}">
                  <a16:creationId xmlns:a16="http://schemas.microsoft.com/office/drawing/2014/main" id="{96CBAD92-456A-1369-3341-10635F7FCC1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21114618">
              <a:off x="3386091" y="6793335"/>
              <a:ext cx="2913335" cy="3056661"/>
            </a:xfrm>
            <a:prstGeom prst="rect">
              <a:avLst/>
            </a:prstGeom>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6" grpId="0"/>
      <p:bldP spid="47" grpId="0"/>
      <p:bldP spid="4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50C6ED"/>
        </a:solidFill>
        <a:effectLst/>
      </p:bgPr>
    </p:bg>
    <p:spTree>
      <p:nvGrpSpPr>
        <p:cNvPr id="1" name="">
          <a:extLst>
            <a:ext uri="{FF2B5EF4-FFF2-40B4-BE49-F238E27FC236}">
              <a16:creationId xmlns:a16="http://schemas.microsoft.com/office/drawing/2014/main" id="{523F9F23-E0AC-8928-5680-8A1D2856E7A6}"/>
            </a:ext>
          </a:extLst>
        </p:cNvPr>
        <p:cNvGrpSpPr/>
        <p:nvPr/>
      </p:nvGrpSpPr>
      <p:grpSpPr>
        <a:xfrm>
          <a:off x="0" y="0"/>
          <a:ext cx="0" cy="0"/>
          <a:chOff x="0" y="0"/>
          <a:chExt cx="0" cy="0"/>
        </a:xfrm>
      </p:grpSpPr>
      <p:grpSp>
        <p:nvGrpSpPr>
          <p:cNvPr id="4" name="Group 4">
            <a:extLst>
              <a:ext uri="{FF2B5EF4-FFF2-40B4-BE49-F238E27FC236}">
                <a16:creationId xmlns:a16="http://schemas.microsoft.com/office/drawing/2014/main" id="{CF0ABE13-9537-F89A-3A91-94E1F46224E4}"/>
              </a:ext>
            </a:extLst>
          </p:cNvPr>
          <p:cNvGrpSpPr/>
          <p:nvPr/>
        </p:nvGrpSpPr>
        <p:grpSpPr>
          <a:xfrm rot="152411">
            <a:off x="1401526" y="494978"/>
            <a:ext cx="13568225" cy="9057515"/>
            <a:chOff x="0" y="0"/>
            <a:chExt cx="17799320" cy="11377625"/>
          </a:xfrm>
        </p:grpSpPr>
        <p:grpSp>
          <p:nvGrpSpPr>
            <p:cNvPr id="5" name="Group 5">
              <a:extLst>
                <a:ext uri="{FF2B5EF4-FFF2-40B4-BE49-F238E27FC236}">
                  <a16:creationId xmlns:a16="http://schemas.microsoft.com/office/drawing/2014/main" id="{E50773B0-F2CF-F906-50BD-A7F6E0366C20}"/>
                </a:ext>
              </a:extLst>
            </p:cNvPr>
            <p:cNvGrpSpPr/>
            <p:nvPr/>
          </p:nvGrpSpPr>
          <p:grpSpPr>
            <a:xfrm rot="-141492">
              <a:off x="586621" y="703068"/>
              <a:ext cx="17007397" cy="10329031"/>
              <a:chOff x="0" y="0"/>
              <a:chExt cx="3168704" cy="1924435"/>
            </a:xfrm>
          </p:grpSpPr>
          <p:sp>
            <p:nvSpPr>
              <p:cNvPr id="6" name="Freeform 6">
                <a:extLst>
                  <a:ext uri="{FF2B5EF4-FFF2-40B4-BE49-F238E27FC236}">
                    <a16:creationId xmlns:a16="http://schemas.microsoft.com/office/drawing/2014/main" id="{5EE4602F-0D38-E2CA-8280-617B2B96D74A}"/>
                  </a:ext>
                </a:extLst>
              </p:cNvPr>
              <p:cNvSpPr/>
              <p:nvPr/>
            </p:nvSpPr>
            <p:spPr>
              <a:xfrm>
                <a:off x="0" y="0"/>
                <a:ext cx="3168704" cy="1924435"/>
              </a:xfrm>
              <a:custGeom>
                <a:avLst/>
                <a:gdLst/>
                <a:ahLst/>
                <a:cxnLst/>
                <a:rect l="l" t="t" r="r" b="b"/>
                <a:pathLst>
                  <a:path w="3168704" h="1924435">
                    <a:moveTo>
                      <a:pt x="0" y="0"/>
                    </a:moveTo>
                    <a:lnTo>
                      <a:pt x="3168704" y="0"/>
                    </a:lnTo>
                    <a:lnTo>
                      <a:pt x="3168704" y="1924435"/>
                    </a:lnTo>
                    <a:lnTo>
                      <a:pt x="0" y="1924435"/>
                    </a:lnTo>
                    <a:close/>
                  </a:path>
                </a:pathLst>
              </a:custGeom>
              <a:solidFill>
                <a:srgbClr val="171717"/>
              </a:solidFill>
            </p:spPr>
            <p:txBody>
              <a:bodyPr/>
              <a:lstStyle/>
              <a:p>
                <a:endParaRPr lang="en-US"/>
              </a:p>
            </p:txBody>
          </p:sp>
          <p:sp>
            <p:nvSpPr>
              <p:cNvPr id="7" name="TextBox 7">
                <a:extLst>
                  <a:ext uri="{FF2B5EF4-FFF2-40B4-BE49-F238E27FC236}">
                    <a16:creationId xmlns:a16="http://schemas.microsoft.com/office/drawing/2014/main" id="{D086C408-7805-9833-684B-63AA78737B8A}"/>
                  </a:ext>
                </a:extLst>
              </p:cNvPr>
              <p:cNvSpPr txBox="1"/>
              <p:nvPr/>
            </p:nvSpPr>
            <p:spPr>
              <a:xfrm>
                <a:off x="0" y="9525"/>
                <a:ext cx="3168704" cy="1914910"/>
              </a:xfrm>
              <a:prstGeom prst="rect">
                <a:avLst/>
              </a:prstGeom>
            </p:spPr>
            <p:txBody>
              <a:bodyPr lIns="50800" tIns="50800" rIns="50800" bIns="50800" rtlCol="0" anchor="ctr"/>
              <a:lstStyle/>
              <a:p>
                <a:pPr algn="ctr">
                  <a:lnSpc>
                    <a:spcPts val="2880"/>
                  </a:lnSpc>
                </a:pPr>
                <a:endParaRPr/>
              </a:p>
            </p:txBody>
          </p:sp>
        </p:grpSp>
        <p:grpSp>
          <p:nvGrpSpPr>
            <p:cNvPr id="8" name="Group 8">
              <a:extLst>
                <a:ext uri="{FF2B5EF4-FFF2-40B4-BE49-F238E27FC236}">
                  <a16:creationId xmlns:a16="http://schemas.microsoft.com/office/drawing/2014/main" id="{2E77D8FE-A1C0-6E14-D9B1-2BB6A43DF4E2}"/>
                </a:ext>
              </a:extLst>
            </p:cNvPr>
            <p:cNvGrpSpPr/>
            <p:nvPr/>
          </p:nvGrpSpPr>
          <p:grpSpPr>
            <a:xfrm rot="-141492">
              <a:off x="204503" y="345543"/>
              <a:ext cx="17007397" cy="10290204"/>
              <a:chOff x="0" y="0"/>
              <a:chExt cx="3168704" cy="1917201"/>
            </a:xfrm>
          </p:grpSpPr>
          <p:sp>
            <p:nvSpPr>
              <p:cNvPr id="9" name="Freeform 9">
                <a:extLst>
                  <a:ext uri="{FF2B5EF4-FFF2-40B4-BE49-F238E27FC236}">
                    <a16:creationId xmlns:a16="http://schemas.microsoft.com/office/drawing/2014/main" id="{7D853996-5853-180C-4DF6-C9E652E374F9}"/>
                  </a:ext>
                </a:extLst>
              </p:cNvPr>
              <p:cNvSpPr/>
              <p:nvPr/>
            </p:nvSpPr>
            <p:spPr>
              <a:xfrm>
                <a:off x="0" y="0"/>
                <a:ext cx="3168704" cy="1917202"/>
              </a:xfrm>
              <a:custGeom>
                <a:avLst/>
                <a:gdLst/>
                <a:ahLst/>
                <a:cxnLst/>
                <a:rect l="l" t="t" r="r" b="b"/>
                <a:pathLst>
                  <a:path w="3168704" h="1917202">
                    <a:moveTo>
                      <a:pt x="0" y="0"/>
                    </a:moveTo>
                    <a:lnTo>
                      <a:pt x="3168704" y="0"/>
                    </a:lnTo>
                    <a:lnTo>
                      <a:pt x="3168704" y="1917202"/>
                    </a:lnTo>
                    <a:lnTo>
                      <a:pt x="0" y="1917202"/>
                    </a:lnTo>
                    <a:close/>
                  </a:path>
                </a:pathLst>
              </a:custGeom>
              <a:solidFill>
                <a:srgbClr val="FFFCF6"/>
              </a:solidFill>
            </p:spPr>
            <p:txBody>
              <a:bodyPr/>
              <a:lstStyle/>
              <a:p>
                <a:endParaRPr lang="en-US"/>
              </a:p>
            </p:txBody>
          </p:sp>
          <p:sp>
            <p:nvSpPr>
              <p:cNvPr id="10" name="TextBox 10">
                <a:extLst>
                  <a:ext uri="{FF2B5EF4-FFF2-40B4-BE49-F238E27FC236}">
                    <a16:creationId xmlns:a16="http://schemas.microsoft.com/office/drawing/2014/main" id="{02626A2A-25FB-A15A-3B74-2094CDD8438A}"/>
                  </a:ext>
                </a:extLst>
              </p:cNvPr>
              <p:cNvSpPr txBox="1"/>
              <p:nvPr/>
            </p:nvSpPr>
            <p:spPr>
              <a:xfrm>
                <a:off x="0" y="9525"/>
                <a:ext cx="3168704" cy="1907676"/>
              </a:xfrm>
              <a:prstGeom prst="rect">
                <a:avLst/>
              </a:prstGeom>
            </p:spPr>
            <p:txBody>
              <a:bodyPr lIns="50800" tIns="50800" rIns="50800" bIns="50800" rtlCol="0" anchor="ctr"/>
              <a:lstStyle/>
              <a:p>
                <a:pPr algn="ctr">
                  <a:lnSpc>
                    <a:spcPts val="2880"/>
                  </a:lnSpc>
                </a:pPr>
                <a:endParaRPr/>
              </a:p>
            </p:txBody>
          </p:sp>
        </p:grpSp>
      </p:grpSp>
      <p:sp>
        <p:nvSpPr>
          <p:cNvPr id="19" name="Freeform 19">
            <a:extLst>
              <a:ext uri="{FF2B5EF4-FFF2-40B4-BE49-F238E27FC236}">
                <a16:creationId xmlns:a16="http://schemas.microsoft.com/office/drawing/2014/main" id="{DE2F6AA5-C805-A747-1802-963DC9F4A8F5}"/>
              </a:ext>
            </a:extLst>
          </p:cNvPr>
          <p:cNvSpPr/>
          <p:nvPr/>
        </p:nvSpPr>
        <p:spPr>
          <a:xfrm rot="161018">
            <a:off x="6645657" y="480432"/>
            <a:ext cx="2912848" cy="762637"/>
          </a:xfrm>
          <a:custGeom>
            <a:avLst/>
            <a:gdLst/>
            <a:ahLst/>
            <a:cxnLst/>
            <a:rect l="l" t="t" r="r" b="b"/>
            <a:pathLst>
              <a:path w="2912848" h="762637">
                <a:moveTo>
                  <a:pt x="0" y="0"/>
                </a:moveTo>
                <a:lnTo>
                  <a:pt x="2912848" y="0"/>
                </a:lnTo>
                <a:lnTo>
                  <a:pt x="2912848" y="762636"/>
                </a:lnTo>
                <a:lnTo>
                  <a:pt x="0" y="762636"/>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txBody>
          <a:bodyPr/>
          <a:lstStyle/>
          <a:p>
            <a:endParaRPr lang="en-US"/>
          </a:p>
        </p:txBody>
      </p:sp>
      <p:grpSp>
        <p:nvGrpSpPr>
          <p:cNvPr id="22" name="Group 21">
            <a:extLst>
              <a:ext uri="{FF2B5EF4-FFF2-40B4-BE49-F238E27FC236}">
                <a16:creationId xmlns:a16="http://schemas.microsoft.com/office/drawing/2014/main" id="{9F93BF96-4B03-771A-3F8E-5215A82D80E3}"/>
              </a:ext>
            </a:extLst>
          </p:cNvPr>
          <p:cNvGrpSpPr/>
          <p:nvPr/>
        </p:nvGrpSpPr>
        <p:grpSpPr>
          <a:xfrm>
            <a:off x="732050" y="4885893"/>
            <a:ext cx="2831968" cy="3092515"/>
            <a:chOff x="936015" y="5238431"/>
            <a:chExt cx="3441570" cy="3816270"/>
          </a:xfrm>
        </p:grpSpPr>
        <p:grpSp>
          <p:nvGrpSpPr>
            <p:cNvPr id="12" name="Group 12">
              <a:extLst>
                <a:ext uri="{FF2B5EF4-FFF2-40B4-BE49-F238E27FC236}">
                  <a16:creationId xmlns:a16="http://schemas.microsoft.com/office/drawing/2014/main" id="{42A68B71-68FD-E6F7-AB01-403C50C78C4F}"/>
                </a:ext>
              </a:extLst>
            </p:cNvPr>
            <p:cNvGrpSpPr/>
            <p:nvPr/>
          </p:nvGrpSpPr>
          <p:grpSpPr>
            <a:xfrm rot="-195950">
              <a:off x="936015" y="5238431"/>
              <a:ext cx="3441570" cy="3816270"/>
              <a:chOff x="0" y="0"/>
              <a:chExt cx="4588760" cy="5088360"/>
            </a:xfrm>
          </p:grpSpPr>
          <p:sp>
            <p:nvSpPr>
              <p:cNvPr id="13" name="Freeform 13">
                <a:extLst>
                  <a:ext uri="{FF2B5EF4-FFF2-40B4-BE49-F238E27FC236}">
                    <a16:creationId xmlns:a16="http://schemas.microsoft.com/office/drawing/2014/main" id="{627089A8-8685-CA6E-7D6F-6C16AB3AFB55}"/>
                  </a:ext>
                </a:extLst>
              </p:cNvPr>
              <p:cNvSpPr/>
              <p:nvPr/>
            </p:nvSpPr>
            <p:spPr>
              <a:xfrm rot="-230655">
                <a:off x="84856" y="139916"/>
                <a:ext cx="4263587" cy="2674432"/>
              </a:xfrm>
              <a:custGeom>
                <a:avLst/>
                <a:gdLst/>
                <a:ahLst/>
                <a:cxnLst/>
                <a:rect l="l" t="t" r="r" b="b"/>
                <a:pathLst>
                  <a:path w="4263587" h="2674432">
                    <a:moveTo>
                      <a:pt x="0" y="0"/>
                    </a:moveTo>
                    <a:lnTo>
                      <a:pt x="4263588" y="0"/>
                    </a:lnTo>
                    <a:lnTo>
                      <a:pt x="4263588" y="2674432"/>
                    </a:lnTo>
                    <a:lnTo>
                      <a:pt x="0" y="267443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4" name="Freeform 14">
                <a:extLst>
                  <a:ext uri="{FF2B5EF4-FFF2-40B4-BE49-F238E27FC236}">
                    <a16:creationId xmlns:a16="http://schemas.microsoft.com/office/drawing/2014/main" id="{C7DFC0FC-0C0E-5A13-5416-535BAC51FF2E}"/>
                  </a:ext>
                </a:extLst>
              </p:cNvPr>
              <p:cNvSpPr/>
              <p:nvPr/>
            </p:nvSpPr>
            <p:spPr>
              <a:xfrm rot="-230655">
                <a:off x="240316" y="2274012"/>
                <a:ext cx="4263587" cy="2674432"/>
              </a:xfrm>
              <a:custGeom>
                <a:avLst/>
                <a:gdLst/>
                <a:ahLst/>
                <a:cxnLst/>
                <a:rect l="l" t="t" r="r" b="b"/>
                <a:pathLst>
                  <a:path w="4263587" h="2674432">
                    <a:moveTo>
                      <a:pt x="0" y="0"/>
                    </a:moveTo>
                    <a:lnTo>
                      <a:pt x="4263588" y="0"/>
                    </a:lnTo>
                    <a:lnTo>
                      <a:pt x="4263588" y="2674432"/>
                    </a:lnTo>
                    <a:lnTo>
                      <a:pt x="0" y="267443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15" name="Group 15">
                <a:extLst>
                  <a:ext uri="{FF2B5EF4-FFF2-40B4-BE49-F238E27FC236}">
                    <a16:creationId xmlns:a16="http://schemas.microsoft.com/office/drawing/2014/main" id="{20746E45-66C4-0722-97A8-4EF02DA33B1E}"/>
                  </a:ext>
                </a:extLst>
              </p:cNvPr>
              <p:cNvGrpSpPr/>
              <p:nvPr/>
            </p:nvGrpSpPr>
            <p:grpSpPr>
              <a:xfrm rot="-318432">
                <a:off x="869087" y="772711"/>
                <a:ext cx="2928740" cy="3455707"/>
                <a:chOff x="0" y="0"/>
                <a:chExt cx="573381" cy="676549"/>
              </a:xfrm>
            </p:grpSpPr>
            <p:sp>
              <p:nvSpPr>
                <p:cNvPr id="16" name="Freeform 16">
                  <a:extLst>
                    <a:ext uri="{FF2B5EF4-FFF2-40B4-BE49-F238E27FC236}">
                      <a16:creationId xmlns:a16="http://schemas.microsoft.com/office/drawing/2014/main" id="{D19D6851-645A-99A1-850B-773FB193DC14}"/>
                    </a:ext>
                  </a:extLst>
                </p:cNvPr>
                <p:cNvSpPr/>
                <p:nvPr/>
              </p:nvSpPr>
              <p:spPr>
                <a:xfrm>
                  <a:off x="0" y="0"/>
                  <a:ext cx="573381" cy="676549"/>
                </a:xfrm>
                <a:custGeom>
                  <a:avLst/>
                  <a:gdLst/>
                  <a:ahLst/>
                  <a:cxnLst/>
                  <a:rect l="l" t="t" r="r" b="b"/>
                  <a:pathLst>
                    <a:path w="573381" h="676549">
                      <a:moveTo>
                        <a:pt x="0" y="0"/>
                      </a:moveTo>
                      <a:lnTo>
                        <a:pt x="573381" y="0"/>
                      </a:lnTo>
                      <a:lnTo>
                        <a:pt x="573381" y="676549"/>
                      </a:lnTo>
                      <a:lnTo>
                        <a:pt x="0" y="676549"/>
                      </a:lnTo>
                      <a:close/>
                    </a:path>
                  </a:pathLst>
                </a:custGeom>
                <a:solidFill>
                  <a:srgbClr val="42A664"/>
                </a:solidFill>
              </p:spPr>
              <p:txBody>
                <a:bodyPr/>
                <a:lstStyle/>
                <a:p>
                  <a:endParaRPr lang="en-US"/>
                </a:p>
              </p:txBody>
            </p:sp>
            <p:sp>
              <p:nvSpPr>
                <p:cNvPr id="17" name="TextBox 17">
                  <a:extLst>
                    <a:ext uri="{FF2B5EF4-FFF2-40B4-BE49-F238E27FC236}">
                      <a16:creationId xmlns:a16="http://schemas.microsoft.com/office/drawing/2014/main" id="{BD9529B5-66DD-5F6D-3D0C-4FAF78CF6A16}"/>
                    </a:ext>
                  </a:extLst>
                </p:cNvPr>
                <p:cNvSpPr txBox="1"/>
                <p:nvPr/>
              </p:nvSpPr>
              <p:spPr>
                <a:xfrm>
                  <a:off x="0" y="9525"/>
                  <a:ext cx="573381" cy="667024"/>
                </a:xfrm>
                <a:prstGeom prst="rect">
                  <a:avLst/>
                </a:prstGeom>
              </p:spPr>
              <p:txBody>
                <a:bodyPr lIns="58602" tIns="58602" rIns="58602" bIns="58602" rtlCol="0" anchor="ctr"/>
                <a:lstStyle/>
                <a:p>
                  <a:pPr algn="ctr">
                    <a:lnSpc>
                      <a:spcPts val="2880"/>
                    </a:lnSpc>
                  </a:pPr>
                  <a:endParaRPr/>
                </a:p>
              </p:txBody>
            </p:sp>
          </p:grpSp>
          <p:sp>
            <p:nvSpPr>
              <p:cNvPr id="18" name="Freeform 18">
                <a:extLst>
                  <a:ext uri="{FF2B5EF4-FFF2-40B4-BE49-F238E27FC236}">
                    <a16:creationId xmlns:a16="http://schemas.microsoft.com/office/drawing/2014/main" id="{A3B2E181-9111-E409-02AA-47CF263A2D71}"/>
                  </a:ext>
                </a:extLst>
              </p:cNvPr>
              <p:cNvSpPr/>
              <p:nvPr/>
            </p:nvSpPr>
            <p:spPr>
              <a:xfrm rot="-286113">
                <a:off x="759524" y="660577"/>
                <a:ext cx="3077111" cy="3637565"/>
              </a:xfrm>
              <a:custGeom>
                <a:avLst/>
                <a:gdLst/>
                <a:ahLst/>
                <a:cxnLst/>
                <a:rect l="l" t="t" r="r" b="b"/>
                <a:pathLst>
                  <a:path w="3077111" h="3637565">
                    <a:moveTo>
                      <a:pt x="0" y="0"/>
                    </a:moveTo>
                    <a:lnTo>
                      <a:pt x="3077110" y="0"/>
                    </a:lnTo>
                    <a:lnTo>
                      <a:pt x="3077110" y="3637565"/>
                    </a:lnTo>
                    <a:lnTo>
                      <a:pt x="0" y="363756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sp>
          <p:nvSpPr>
            <p:cNvPr id="20" name="Freeform 20">
              <a:extLst>
                <a:ext uri="{FF2B5EF4-FFF2-40B4-BE49-F238E27FC236}">
                  <a16:creationId xmlns:a16="http://schemas.microsoft.com/office/drawing/2014/main" id="{72F27E75-1169-0612-B245-2C04410129F3}"/>
                </a:ext>
              </a:extLst>
            </p:cNvPr>
            <p:cNvSpPr/>
            <p:nvPr/>
          </p:nvSpPr>
          <p:spPr>
            <a:xfrm rot="21077173">
              <a:off x="1686689" y="5860378"/>
              <a:ext cx="1913109" cy="2168094"/>
            </a:xfrm>
            <a:custGeom>
              <a:avLst/>
              <a:gdLst/>
              <a:ahLst/>
              <a:cxnLst/>
              <a:rect l="l" t="t" r="r" b="b"/>
              <a:pathLst>
                <a:path w="1913109" h="2168094">
                  <a:moveTo>
                    <a:pt x="0" y="0"/>
                  </a:moveTo>
                  <a:lnTo>
                    <a:pt x="1913109" y="0"/>
                  </a:lnTo>
                  <a:lnTo>
                    <a:pt x="1913109" y="2168094"/>
                  </a:lnTo>
                  <a:lnTo>
                    <a:pt x="0" y="2168094"/>
                  </a:lnTo>
                  <a:lnTo>
                    <a:pt x="0" y="0"/>
                  </a:lnTo>
                  <a:close/>
                </a:path>
              </a:pathLst>
            </a:custGeom>
            <a:blipFill>
              <a:blip r:embed="rId13"/>
              <a:stretch>
                <a:fillRect t="-2011" b="-2011"/>
              </a:stretch>
            </a:blipFill>
          </p:spPr>
          <p:txBody>
            <a:bodyPr/>
            <a:lstStyle/>
            <a:p>
              <a:endParaRPr lang="en-US"/>
            </a:p>
          </p:txBody>
        </p:sp>
      </p:grpSp>
      <p:sp>
        <p:nvSpPr>
          <p:cNvPr id="21" name="TextBox 21">
            <a:extLst>
              <a:ext uri="{FF2B5EF4-FFF2-40B4-BE49-F238E27FC236}">
                <a16:creationId xmlns:a16="http://schemas.microsoft.com/office/drawing/2014/main" id="{2EEF3032-E8A4-E9F5-9C10-3223CEA91E13}"/>
              </a:ext>
            </a:extLst>
          </p:cNvPr>
          <p:cNvSpPr txBox="1"/>
          <p:nvPr/>
        </p:nvSpPr>
        <p:spPr>
          <a:xfrm>
            <a:off x="2340475" y="3009900"/>
            <a:ext cx="11849796" cy="3693319"/>
          </a:xfrm>
          <a:prstGeom prst="rect">
            <a:avLst/>
          </a:prstGeom>
        </p:spPr>
        <p:txBody>
          <a:bodyPr wrap="square" lIns="0" tIns="0" rIns="0" bIns="0" rtlCol="0" anchor="t">
            <a:spAutoFit/>
          </a:bodyPr>
          <a:lstStyle/>
          <a:p>
            <a:pPr algn="ctr"/>
            <a:r>
              <a:rPr lang="en-US" sz="8000" b="1" spc="-196">
                <a:solidFill>
                  <a:srgbClr val="171717"/>
                </a:solidFill>
                <a:latin typeface="Goudy Type" panose="00000500000000000000" pitchFamily="2" charset="0"/>
                <a:ea typeface="IBM Plex Mono Bold"/>
                <a:cs typeface="IBM Plex Mono Bold"/>
                <a:sym typeface="IBM Plex Mono Bold"/>
              </a:rPr>
              <a:t>Activity 3</a:t>
            </a:r>
          </a:p>
          <a:p>
            <a:pPr algn="ctr"/>
            <a:r>
              <a:rPr lang="en-US" sz="8000" b="1" spc="-196">
                <a:solidFill>
                  <a:srgbClr val="171717"/>
                </a:solidFill>
                <a:latin typeface="Goudy Type" panose="00000500000000000000" pitchFamily="2" charset="0"/>
                <a:ea typeface="IBM Plex Mono Bold"/>
                <a:cs typeface="IBM Plex Mono Bold"/>
                <a:sym typeface="IBM Plex Mono Bold"/>
              </a:rPr>
              <a:t>Emotional Quotient </a:t>
            </a:r>
          </a:p>
          <a:p>
            <a:pPr algn="ctr"/>
            <a:r>
              <a:rPr lang="en-US" sz="8000" b="1" spc="-196">
                <a:solidFill>
                  <a:srgbClr val="171717"/>
                </a:solidFill>
                <a:latin typeface="Goudy Type" panose="00000500000000000000" pitchFamily="2" charset="0"/>
                <a:ea typeface="IBM Plex Mono Bold"/>
                <a:cs typeface="IBM Plex Mono Bold"/>
                <a:sym typeface="IBM Plex Mono Bold"/>
              </a:rPr>
              <a:t>Self Assessment</a:t>
            </a:r>
          </a:p>
        </p:txBody>
      </p:sp>
      <p:pic>
        <p:nvPicPr>
          <p:cNvPr id="23" name="Picture 22">
            <a:extLst>
              <a:ext uri="{FF2B5EF4-FFF2-40B4-BE49-F238E27FC236}">
                <a16:creationId xmlns:a16="http://schemas.microsoft.com/office/drawing/2014/main" id="{15E3D4A7-D497-4A98-B16B-07960FEE0558}"/>
              </a:ext>
            </a:extLst>
          </p:cNvPr>
          <p:cNvPicPr>
            <a:picLocks noChangeAspect="1"/>
          </p:cNvPicPr>
          <p:nvPr/>
        </p:nvPicPr>
        <p:blipFill>
          <a:blip r:embed="rId14"/>
          <a:stretch>
            <a:fillRect/>
          </a:stretch>
        </p:blipFill>
        <p:spPr>
          <a:xfrm>
            <a:off x="13231107" y="2288301"/>
            <a:ext cx="4399819" cy="5684364"/>
          </a:xfrm>
          <a:prstGeom prst="rect">
            <a:avLst/>
          </a:prstGeom>
          <a:ln w="19050">
            <a:solidFill>
              <a:schemeClr val="tx1"/>
            </a:solidFill>
          </a:ln>
        </p:spPr>
      </p:pic>
      <p:pic>
        <p:nvPicPr>
          <p:cNvPr id="2" name="(Bulk 1) TEXT (3)">
            <a:hlinkClick r:id="" action="ppaction://media"/>
            <a:extLst>
              <a:ext uri="{FF2B5EF4-FFF2-40B4-BE49-F238E27FC236}">
                <a16:creationId xmlns:a16="http://schemas.microsoft.com/office/drawing/2014/main" id="{967F9B19-7368-DDCA-F369-75619FE29F10}"/>
              </a:ext>
            </a:extLst>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414866" y="-190501"/>
            <a:ext cx="19007666" cy="10691813"/>
          </a:xfrm>
          <a:prstGeom prst="rect">
            <a:avLst/>
          </a:prstGeom>
        </p:spPr>
      </p:pic>
      <p:pic>
        <p:nvPicPr>
          <p:cNvPr id="24" name="waves-from-piano-and-sea-ambient-chill-out-piano-music-and-waves-3551">
            <a:hlinkClick r:id="" action="ppaction://media"/>
            <a:extLst>
              <a:ext uri="{FF2B5EF4-FFF2-40B4-BE49-F238E27FC236}">
                <a16:creationId xmlns:a16="http://schemas.microsoft.com/office/drawing/2014/main" id="{686418DD-57F3-5BB2-3679-1324B66AD844}"/>
              </a:ext>
            </a:extLst>
          </p:cNvPr>
          <p:cNvPicPr>
            <a:picLocks noChangeAspect="1"/>
          </p:cNvPicPr>
          <p:nvPr>
            <a:audioFile r:link="rId3"/>
            <p:extLst>
              <p:ext uri="{DAA4B4D4-6D71-4841-9C94-3DE7FCFB9230}">
                <p14:media xmlns:p14="http://schemas.microsoft.com/office/powerpoint/2010/main" r:embed="rId4">
                  <p14:trim end="16648.9687"/>
                </p14:media>
              </p:ext>
            </p:extLst>
          </p:nvPr>
        </p:nvPicPr>
        <p:blipFill>
          <a:blip r:embed="rId16"/>
          <a:stretch>
            <a:fillRect/>
          </a:stretch>
        </p:blipFill>
        <p:spPr>
          <a:xfrm>
            <a:off x="-2819400" y="11696700"/>
            <a:ext cx="487363" cy="487363"/>
          </a:xfrm>
          <a:prstGeom prst="rect">
            <a:avLst/>
          </a:prstGeom>
        </p:spPr>
      </p:pic>
    </p:spTree>
    <p:extLst>
      <p:ext uri="{BB962C8B-B14F-4D97-AF65-F5344CB8AC3E}">
        <p14:creationId xmlns:p14="http://schemas.microsoft.com/office/powerpoint/2010/main" val="4858308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301000" fill="hold"/>
                                        <p:tgtEl>
                                          <p:spTgt spid="2"/>
                                        </p:tgtEl>
                                      </p:cBhvr>
                                    </p:cmd>
                                  </p:childTnLst>
                                </p:cTn>
                              </p:par>
                              <p:par>
                                <p:cTn id="9" presetID="1" presetClass="mediacall" presetSubtype="0" fill="hold" nodeType="withEffect">
                                  <p:stCondLst>
                                    <p:cond delay="0"/>
                                  </p:stCondLst>
                                  <p:childTnLst>
                                    <p:cmd type="call" cmd="playFrom(0.0)">
                                      <p:cBhvr>
                                        <p:cTn id="10" dur="301000"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audio>
              <p:cMediaNode vol="80000">
                <p:cTn id="12" fill="hold" display="0">
                  <p:stCondLst>
                    <p:cond delay="indefinite"/>
                  </p:stCondLst>
                  <p:endCondLst>
                    <p:cond evt="onStopAudio" delay="0">
                      <p:tgtEl>
                        <p:sldTgt/>
                      </p:tgtEl>
                    </p:cond>
                  </p:endCondLst>
                </p:cTn>
                <p:tgtEl>
                  <p:spTgt spid="2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61C47F"/>
        </a:solidFill>
        <a:effectLst/>
      </p:bgPr>
    </p:bg>
    <p:spTree>
      <p:nvGrpSpPr>
        <p:cNvPr id="1" name=""/>
        <p:cNvGrpSpPr/>
        <p:nvPr/>
      </p:nvGrpSpPr>
      <p:grpSpPr>
        <a:xfrm>
          <a:off x="0" y="0"/>
          <a:ext cx="0" cy="0"/>
          <a:chOff x="0" y="0"/>
          <a:chExt cx="0" cy="0"/>
        </a:xfrm>
      </p:grpSpPr>
      <p:grpSp>
        <p:nvGrpSpPr>
          <p:cNvPr id="4" name="Group 4"/>
          <p:cNvGrpSpPr/>
          <p:nvPr/>
        </p:nvGrpSpPr>
        <p:grpSpPr>
          <a:xfrm rot="-141492">
            <a:off x="3188419" y="1932519"/>
            <a:ext cx="12031172" cy="7081257"/>
            <a:chOff x="0" y="0"/>
            <a:chExt cx="3168704" cy="1865022"/>
          </a:xfrm>
        </p:grpSpPr>
        <p:sp>
          <p:nvSpPr>
            <p:cNvPr id="5" name="Freeform 5"/>
            <p:cNvSpPr/>
            <p:nvPr/>
          </p:nvSpPr>
          <p:spPr>
            <a:xfrm>
              <a:off x="0" y="0"/>
              <a:ext cx="3168704" cy="1865022"/>
            </a:xfrm>
            <a:custGeom>
              <a:avLst/>
              <a:gdLst/>
              <a:ahLst/>
              <a:cxnLst/>
              <a:rect l="l" t="t" r="r" b="b"/>
              <a:pathLst>
                <a:path w="3168704" h="1865022">
                  <a:moveTo>
                    <a:pt x="0" y="0"/>
                  </a:moveTo>
                  <a:lnTo>
                    <a:pt x="3168704" y="0"/>
                  </a:lnTo>
                  <a:lnTo>
                    <a:pt x="3168704" y="1865022"/>
                  </a:lnTo>
                  <a:lnTo>
                    <a:pt x="0" y="1865022"/>
                  </a:lnTo>
                  <a:close/>
                </a:path>
              </a:pathLst>
            </a:custGeom>
            <a:solidFill>
              <a:srgbClr val="171717"/>
            </a:solidFill>
          </p:spPr>
          <p:txBody>
            <a:bodyPr/>
            <a:lstStyle/>
            <a:p>
              <a:endParaRPr lang="en-US"/>
            </a:p>
          </p:txBody>
        </p:sp>
        <p:sp>
          <p:nvSpPr>
            <p:cNvPr id="6" name="TextBox 6"/>
            <p:cNvSpPr txBox="1"/>
            <p:nvPr/>
          </p:nvSpPr>
          <p:spPr>
            <a:xfrm>
              <a:off x="0" y="-38100"/>
              <a:ext cx="3168704" cy="1903122"/>
            </a:xfrm>
            <a:prstGeom prst="rect">
              <a:avLst/>
            </a:prstGeom>
          </p:spPr>
          <p:txBody>
            <a:bodyPr lIns="50800" tIns="50800" rIns="50800" bIns="50800" rtlCol="0" anchor="ctr"/>
            <a:lstStyle/>
            <a:p>
              <a:pPr algn="ctr">
                <a:lnSpc>
                  <a:spcPts val="2879"/>
                </a:lnSpc>
              </a:pPr>
              <a:endParaRPr/>
            </a:p>
          </p:txBody>
        </p:sp>
      </p:grpSp>
      <p:grpSp>
        <p:nvGrpSpPr>
          <p:cNvPr id="7" name="Group 7"/>
          <p:cNvGrpSpPr/>
          <p:nvPr/>
        </p:nvGrpSpPr>
        <p:grpSpPr>
          <a:xfrm rot="-141492">
            <a:off x="2908099" y="1620123"/>
            <a:ext cx="12031172" cy="7054584"/>
            <a:chOff x="0" y="0"/>
            <a:chExt cx="3168704" cy="1857998"/>
          </a:xfrm>
        </p:grpSpPr>
        <p:sp>
          <p:nvSpPr>
            <p:cNvPr id="8" name="Freeform 8"/>
            <p:cNvSpPr/>
            <p:nvPr/>
          </p:nvSpPr>
          <p:spPr>
            <a:xfrm>
              <a:off x="0" y="0"/>
              <a:ext cx="3168704" cy="1857998"/>
            </a:xfrm>
            <a:custGeom>
              <a:avLst/>
              <a:gdLst/>
              <a:ahLst/>
              <a:cxnLst/>
              <a:rect l="l" t="t" r="r" b="b"/>
              <a:pathLst>
                <a:path w="3168704" h="1857998">
                  <a:moveTo>
                    <a:pt x="0" y="0"/>
                  </a:moveTo>
                  <a:lnTo>
                    <a:pt x="3168704" y="0"/>
                  </a:lnTo>
                  <a:lnTo>
                    <a:pt x="3168704" y="1857998"/>
                  </a:lnTo>
                  <a:lnTo>
                    <a:pt x="0" y="1857998"/>
                  </a:lnTo>
                  <a:close/>
                </a:path>
              </a:pathLst>
            </a:custGeom>
            <a:solidFill>
              <a:srgbClr val="FFFCF6"/>
            </a:solidFill>
          </p:spPr>
          <p:txBody>
            <a:bodyPr/>
            <a:lstStyle/>
            <a:p>
              <a:endParaRPr lang="en-US"/>
            </a:p>
          </p:txBody>
        </p:sp>
        <p:sp>
          <p:nvSpPr>
            <p:cNvPr id="9" name="TextBox 9"/>
            <p:cNvSpPr txBox="1"/>
            <p:nvPr/>
          </p:nvSpPr>
          <p:spPr>
            <a:xfrm>
              <a:off x="0" y="-38100"/>
              <a:ext cx="3168704" cy="1896098"/>
            </a:xfrm>
            <a:prstGeom prst="rect">
              <a:avLst/>
            </a:prstGeom>
          </p:spPr>
          <p:txBody>
            <a:bodyPr lIns="50800" tIns="50800" rIns="50800" bIns="50800" rtlCol="0" anchor="ctr"/>
            <a:lstStyle/>
            <a:p>
              <a:pPr algn="ctr">
                <a:lnSpc>
                  <a:spcPts val="2879"/>
                </a:lnSpc>
              </a:pPr>
              <a:endParaRPr/>
            </a:p>
          </p:txBody>
        </p:sp>
      </p:grpSp>
      <p:sp>
        <p:nvSpPr>
          <p:cNvPr id="10" name="Freeform 10"/>
          <p:cNvSpPr/>
          <p:nvPr/>
        </p:nvSpPr>
        <p:spPr>
          <a:xfrm rot="514379">
            <a:off x="7677468" y="9200687"/>
            <a:ext cx="2933064" cy="709268"/>
          </a:xfrm>
          <a:custGeom>
            <a:avLst/>
            <a:gdLst/>
            <a:ahLst/>
            <a:cxnLst/>
            <a:rect l="l" t="t" r="r" b="b"/>
            <a:pathLst>
              <a:path w="2933064" h="709268">
                <a:moveTo>
                  <a:pt x="0" y="0"/>
                </a:moveTo>
                <a:lnTo>
                  <a:pt x="2933064" y="0"/>
                </a:lnTo>
                <a:lnTo>
                  <a:pt x="2933064" y="709269"/>
                </a:lnTo>
                <a:lnTo>
                  <a:pt x="0" y="7092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1" name="Freeform 31"/>
          <p:cNvSpPr/>
          <p:nvPr/>
        </p:nvSpPr>
        <p:spPr>
          <a:xfrm rot="6856151">
            <a:off x="14058652" y="343495"/>
            <a:ext cx="1432699" cy="2057400"/>
          </a:xfrm>
          <a:custGeom>
            <a:avLst/>
            <a:gdLst/>
            <a:ahLst/>
            <a:cxnLst/>
            <a:rect l="l" t="t" r="r" b="b"/>
            <a:pathLst>
              <a:path w="1432699" h="2057400">
                <a:moveTo>
                  <a:pt x="0" y="0"/>
                </a:moveTo>
                <a:lnTo>
                  <a:pt x="1432698" y="0"/>
                </a:lnTo>
                <a:lnTo>
                  <a:pt x="1432698" y="2057400"/>
                </a:lnTo>
                <a:lnTo>
                  <a:pt x="0" y="20574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3" name="TextBox 33"/>
          <p:cNvSpPr txBox="1"/>
          <p:nvPr/>
        </p:nvSpPr>
        <p:spPr>
          <a:xfrm>
            <a:off x="3824259" y="3219850"/>
            <a:ext cx="10393056" cy="4103688"/>
          </a:xfrm>
          <a:prstGeom prst="rect">
            <a:avLst/>
          </a:prstGeom>
        </p:spPr>
        <p:txBody>
          <a:bodyPr wrap="square" lIns="0" tIns="0" rIns="0" bIns="0" rtlCol="0" anchor="t">
            <a:spAutoFit/>
          </a:bodyPr>
          <a:lstStyle/>
          <a:p>
            <a:pPr algn="ctr">
              <a:lnSpc>
                <a:spcPts val="8000"/>
              </a:lnSpc>
              <a:spcBef>
                <a:spcPct val="0"/>
              </a:spcBef>
            </a:pPr>
            <a:r>
              <a:rPr lang="en-US" sz="7200">
                <a:solidFill>
                  <a:srgbClr val="000000"/>
                </a:solidFill>
                <a:latin typeface="Goudy Type" panose="00000500000000000000" pitchFamily="2" charset="0"/>
                <a:ea typeface="Codec Pro"/>
                <a:cs typeface="Codec Pro"/>
                <a:sym typeface="Codec Pro"/>
              </a:rPr>
              <a:t>Communicate from a helpful constructive place without diminishing the other person.</a:t>
            </a:r>
          </a:p>
        </p:txBody>
      </p:sp>
      <p:sp>
        <p:nvSpPr>
          <p:cNvPr id="18" name="Freeform 18"/>
          <p:cNvSpPr/>
          <p:nvPr/>
        </p:nvSpPr>
        <p:spPr>
          <a:xfrm>
            <a:off x="1920001" y="1308796"/>
            <a:ext cx="1684206" cy="1662771"/>
          </a:xfrm>
          <a:custGeom>
            <a:avLst/>
            <a:gdLst/>
            <a:ahLst/>
            <a:cxnLst/>
            <a:rect l="l" t="t" r="r" b="b"/>
            <a:pathLst>
              <a:path w="1684206" h="1662771">
                <a:moveTo>
                  <a:pt x="0" y="0"/>
                </a:moveTo>
                <a:lnTo>
                  <a:pt x="1684206" y="0"/>
                </a:lnTo>
                <a:lnTo>
                  <a:pt x="1684206" y="1662770"/>
                </a:lnTo>
                <a:lnTo>
                  <a:pt x="0" y="16627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grpSp>
        <p:nvGrpSpPr>
          <p:cNvPr id="28" name="Group 14">
            <a:extLst>
              <a:ext uri="{FF2B5EF4-FFF2-40B4-BE49-F238E27FC236}">
                <a16:creationId xmlns:a16="http://schemas.microsoft.com/office/drawing/2014/main" id="{279025DB-83F2-CF7A-846C-6DDB900825D4}"/>
              </a:ext>
            </a:extLst>
          </p:cNvPr>
          <p:cNvGrpSpPr/>
          <p:nvPr/>
        </p:nvGrpSpPr>
        <p:grpSpPr>
          <a:xfrm>
            <a:off x="10400884" y="1423042"/>
            <a:ext cx="7277516" cy="7630484"/>
            <a:chOff x="0" y="0"/>
            <a:chExt cx="8484155" cy="10173978"/>
          </a:xfrm>
        </p:grpSpPr>
        <p:grpSp>
          <p:nvGrpSpPr>
            <p:cNvPr id="29" name="Group 15">
              <a:extLst>
                <a:ext uri="{FF2B5EF4-FFF2-40B4-BE49-F238E27FC236}">
                  <a16:creationId xmlns:a16="http://schemas.microsoft.com/office/drawing/2014/main" id="{5122E5E6-921D-4C36-BC68-7FDBE561DA31}"/>
                </a:ext>
              </a:extLst>
            </p:cNvPr>
            <p:cNvGrpSpPr/>
            <p:nvPr/>
          </p:nvGrpSpPr>
          <p:grpSpPr>
            <a:xfrm>
              <a:off x="272778" y="305077"/>
              <a:ext cx="8211377" cy="9868901"/>
              <a:chOff x="0" y="0"/>
              <a:chExt cx="1622000" cy="1949413"/>
            </a:xfrm>
          </p:grpSpPr>
          <p:sp>
            <p:nvSpPr>
              <p:cNvPr id="33" name="Freeform 16">
                <a:extLst>
                  <a:ext uri="{FF2B5EF4-FFF2-40B4-BE49-F238E27FC236}">
                    <a16:creationId xmlns:a16="http://schemas.microsoft.com/office/drawing/2014/main" id="{FE29DD3F-4F72-85CA-DF90-567B0653BFEA}"/>
                  </a:ext>
                </a:extLst>
              </p:cNvPr>
              <p:cNvSpPr/>
              <p:nvPr/>
            </p:nvSpPr>
            <p:spPr>
              <a:xfrm>
                <a:off x="0" y="0"/>
                <a:ext cx="1622000" cy="1949413"/>
              </a:xfrm>
              <a:custGeom>
                <a:avLst/>
                <a:gdLst/>
                <a:ahLst/>
                <a:cxnLst/>
                <a:rect l="l" t="t" r="r" b="b"/>
                <a:pathLst>
                  <a:path w="1622000" h="1949413">
                    <a:moveTo>
                      <a:pt x="0" y="0"/>
                    </a:moveTo>
                    <a:lnTo>
                      <a:pt x="1622000" y="0"/>
                    </a:lnTo>
                    <a:lnTo>
                      <a:pt x="1622000" y="1949413"/>
                    </a:lnTo>
                    <a:lnTo>
                      <a:pt x="0" y="1949413"/>
                    </a:lnTo>
                    <a:close/>
                  </a:path>
                </a:pathLst>
              </a:custGeom>
              <a:solidFill>
                <a:srgbClr val="171717"/>
              </a:solidFill>
            </p:spPr>
            <p:txBody>
              <a:bodyPr/>
              <a:lstStyle/>
              <a:p>
                <a:endParaRPr lang="en-US"/>
              </a:p>
            </p:txBody>
          </p:sp>
          <p:sp>
            <p:nvSpPr>
              <p:cNvPr id="34" name="TextBox 17">
                <a:extLst>
                  <a:ext uri="{FF2B5EF4-FFF2-40B4-BE49-F238E27FC236}">
                    <a16:creationId xmlns:a16="http://schemas.microsoft.com/office/drawing/2014/main" id="{1DA18709-DDD7-22A4-9619-7670BB0B50F1}"/>
                  </a:ext>
                </a:extLst>
              </p:cNvPr>
              <p:cNvSpPr txBox="1"/>
              <p:nvPr/>
            </p:nvSpPr>
            <p:spPr>
              <a:xfrm>
                <a:off x="0" y="9525"/>
                <a:ext cx="1622000" cy="1939888"/>
              </a:xfrm>
              <a:prstGeom prst="rect">
                <a:avLst/>
              </a:prstGeom>
            </p:spPr>
            <p:txBody>
              <a:bodyPr lIns="50800" tIns="50800" rIns="50800" bIns="50800" rtlCol="0" anchor="ctr"/>
              <a:lstStyle/>
              <a:p>
                <a:pPr algn="ctr">
                  <a:lnSpc>
                    <a:spcPts val="2879"/>
                  </a:lnSpc>
                </a:pPr>
                <a:endParaRPr/>
              </a:p>
            </p:txBody>
          </p:sp>
        </p:grpSp>
        <p:grpSp>
          <p:nvGrpSpPr>
            <p:cNvPr id="30" name="Group 18">
              <a:extLst>
                <a:ext uri="{FF2B5EF4-FFF2-40B4-BE49-F238E27FC236}">
                  <a16:creationId xmlns:a16="http://schemas.microsoft.com/office/drawing/2014/main" id="{AA39B938-A487-6C24-E58D-CFC7D0FB2230}"/>
                </a:ext>
              </a:extLst>
            </p:cNvPr>
            <p:cNvGrpSpPr/>
            <p:nvPr/>
          </p:nvGrpSpPr>
          <p:grpSpPr>
            <a:xfrm>
              <a:off x="0" y="0"/>
              <a:ext cx="8211377" cy="9868901"/>
              <a:chOff x="0" y="0"/>
              <a:chExt cx="1622000" cy="1949413"/>
            </a:xfrm>
          </p:grpSpPr>
          <p:sp>
            <p:nvSpPr>
              <p:cNvPr id="31" name="Freeform 19">
                <a:extLst>
                  <a:ext uri="{FF2B5EF4-FFF2-40B4-BE49-F238E27FC236}">
                    <a16:creationId xmlns:a16="http://schemas.microsoft.com/office/drawing/2014/main" id="{0808B8CE-E7E0-B63E-6398-7470805E8B55}"/>
                  </a:ext>
                </a:extLst>
              </p:cNvPr>
              <p:cNvSpPr/>
              <p:nvPr/>
            </p:nvSpPr>
            <p:spPr>
              <a:xfrm>
                <a:off x="0" y="0"/>
                <a:ext cx="1622000" cy="1949413"/>
              </a:xfrm>
              <a:custGeom>
                <a:avLst/>
                <a:gdLst/>
                <a:ahLst/>
                <a:cxnLst/>
                <a:rect l="l" t="t" r="r" b="b"/>
                <a:pathLst>
                  <a:path w="1622000" h="1949413">
                    <a:moveTo>
                      <a:pt x="0" y="0"/>
                    </a:moveTo>
                    <a:lnTo>
                      <a:pt x="1622000" y="0"/>
                    </a:lnTo>
                    <a:lnTo>
                      <a:pt x="1622000" y="1949413"/>
                    </a:lnTo>
                    <a:lnTo>
                      <a:pt x="0" y="1949413"/>
                    </a:lnTo>
                    <a:close/>
                  </a:path>
                </a:pathLst>
              </a:custGeom>
              <a:solidFill>
                <a:srgbClr val="84DAF6"/>
              </a:solidFill>
            </p:spPr>
            <p:txBody>
              <a:bodyPr/>
              <a:lstStyle/>
              <a:p>
                <a:endParaRPr lang="en-US"/>
              </a:p>
            </p:txBody>
          </p:sp>
          <p:sp>
            <p:nvSpPr>
              <p:cNvPr id="32" name="TextBox 20">
                <a:extLst>
                  <a:ext uri="{FF2B5EF4-FFF2-40B4-BE49-F238E27FC236}">
                    <a16:creationId xmlns:a16="http://schemas.microsoft.com/office/drawing/2014/main" id="{1219B7C9-277C-2E91-3A06-B9F4B344689B}"/>
                  </a:ext>
                </a:extLst>
              </p:cNvPr>
              <p:cNvSpPr txBox="1"/>
              <p:nvPr/>
            </p:nvSpPr>
            <p:spPr>
              <a:xfrm>
                <a:off x="0" y="9525"/>
                <a:ext cx="1622000" cy="1939888"/>
              </a:xfrm>
              <a:prstGeom prst="rect">
                <a:avLst/>
              </a:prstGeom>
            </p:spPr>
            <p:txBody>
              <a:bodyPr lIns="50800" tIns="50800" rIns="50800" bIns="50800" rtlCol="0" anchor="ctr"/>
              <a:lstStyle/>
              <a:p>
                <a:pPr algn="ctr">
                  <a:lnSpc>
                    <a:spcPts val="2879"/>
                  </a:lnSpc>
                </a:pPr>
                <a:endParaRPr/>
              </a:p>
            </p:txBody>
          </p:sp>
        </p:grpSp>
      </p:grpSp>
      <p:grpSp>
        <p:nvGrpSpPr>
          <p:cNvPr id="4" name="Group 4"/>
          <p:cNvGrpSpPr/>
          <p:nvPr/>
        </p:nvGrpSpPr>
        <p:grpSpPr>
          <a:xfrm rot="244198">
            <a:off x="1625825" y="1414597"/>
            <a:ext cx="7560959" cy="7647373"/>
            <a:chOff x="0" y="0"/>
            <a:chExt cx="1726500" cy="1746232"/>
          </a:xfrm>
        </p:grpSpPr>
        <p:sp>
          <p:nvSpPr>
            <p:cNvPr id="5" name="Freeform 5"/>
            <p:cNvSpPr/>
            <p:nvPr/>
          </p:nvSpPr>
          <p:spPr>
            <a:xfrm>
              <a:off x="0" y="0"/>
              <a:ext cx="1726500" cy="1746232"/>
            </a:xfrm>
            <a:custGeom>
              <a:avLst/>
              <a:gdLst/>
              <a:ahLst/>
              <a:cxnLst/>
              <a:rect l="l" t="t" r="r" b="b"/>
              <a:pathLst>
                <a:path w="1726500" h="1746232">
                  <a:moveTo>
                    <a:pt x="0" y="0"/>
                  </a:moveTo>
                  <a:lnTo>
                    <a:pt x="1726500" y="0"/>
                  </a:lnTo>
                  <a:lnTo>
                    <a:pt x="1726500" y="1746232"/>
                  </a:lnTo>
                  <a:lnTo>
                    <a:pt x="0" y="1746232"/>
                  </a:lnTo>
                  <a:close/>
                </a:path>
              </a:pathLst>
            </a:custGeom>
            <a:solidFill>
              <a:srgbClr val="171717"/>
            </a:solidFill>
          </p:spPr>
          <p:txBody>
            <a:bodyPr/>
            <a:lstStyle/>
            <a:p>
              <a:endParaRPr lang="en-US"/>
            </a:p>
          </p:txBody>
        </p:sp>
        <p:sp>
          <p:nvSpPr>
            <p:cNvPr id="6" name="TextBox 6"/>
            <p:cNvSpPr txBox="1"/>
            <p:nvPr/>
          </p:nvSpPr>
          <p:spPr>
            <a:xfrm>
              <a:off x="0" y="-38100"/>
              <a:ext cx="1726500" cy="1784332"/>
            </a:xfrm>
            <a:prstGeom prst="rect">
              <a:avLst/>
            </a:prstGeom>
          </p:spPr>
          <p:txBody>
            <a:bodyPr lIns="50800" tIns="50800" rIns="50800" bIns="50800" rtlCol="0" anchor="ctr"/>
            <a:lstStyle/>
            <a:p>
              <a:pPr algn="ctr">
                <a:lnSpc>
                  <a:spcPts val="2879"/>
                </a:lnSpc>
              </a:pPr>
              <a:endParaRPr/>
            </a:p>
          </p:txBody>
        </p:sp>
      </p:grpSp>
      <p:grpSp>
        <p:nvGrpSpPr>
          <p:cNvPr id="7" name="Group 7"/>
          <p:cNvGrpSpPr/>
          <p:nvPr/>
        </p:nvGrpSpPr>
        <p:grpSpPr>
          <a:xfrm rot="-288912">
            <a:off x="1451451" y="1238868"/>
            <a:ext cx="7560959" cy="7607753"/>
            <a:chOff x="0" y="0"/>
            <a:chExt cx="1726500" cy="1737185"/>
          </a:xfrm>
          <a:solidFill>
            <a:srgbClr val="B7B6FA"/>
          </a:solidFill>
        </p:grpSpPr>
        <p:sp>
          <p:nvSpPr>
            <p:cNvPr id="8" name="Freeform 8"/>
            <p:cNvSpPr/>
            <p:nvPr/>
          </p:nvSpPr>
          <p:spPr>
            <a:xfrm>
              <a:off x="0" y="0"/>
              <a:ext cx="1726500" cy="1737185"/>
            </a:xfrm>
            <a:custGeom>
              <a:avLst/>
              <a:gdLst/>
              <a:ahLst/>
              <a:cxnLst/>
              <a:rect l="l" t="t" r="r" b="b"/>
              <a:pathLst>
                <a:path w="1726500" h="1737185">
                  <a:moveTo>
                    <a:pt x="0" y="0"/>
                  </a:moveTo>
                  <a:lnTo>
                    <a:pt x="1726500" y="0"/>
                  </a:lnTo>
                  <a:lnTo>
                    <a:pt x="1726500" y="1737185"/>
                  </a:lnTo>
                  <a:lnTo>
                    <a:pt x="0" y="1737185"/>
                  </a:lnTo>
                  <a:close/>
                </a:path>
              </a:pathLst>
            </a:custGeom>
            <a:grpFill/>
          </p:spPr>
          <p:txBody>
            <a:bodyPr/>
            <a:lstStyle/>
            <a:p>
              <a:endParaRPr lang="en-US"/>
            </a:p>
          </p:txBody>
        </p:sp>
        <p:sp>
          <p:nvSpPr>
            <p:cNvPr id="9" name="TextBox 9"/>
            <p:cNvSpPr txBox="1"/>
            <p:nvPr/>
          </p:nvSpPr>
          <p:spPr>
            <a:xfrm>
              <a:off x="0" y="-38100"/>
              <a:ext cx="1726500" cy="1775285"/>
            </a:xfrm>
            <a:prstGeom prst="rect">
              <a:avLst/>
            </a:prstGeom>
            <a:grpFill/>
          </p:spPr>
          <p:txBody>
            <a:bodyPr lIns="50800" tIns="50800" rIns="50800" bIns="50800" rtlCol="0" anchor="ctr"/>
            <a:lstStyle/>
            <a:p>
              <a:pPr algn="ctr">
                <a:lnSpc>
                  <a:spcPts val="2879"/>
                </a:lnSpc>
              </a:pPr>
              <a:endParaRPr/>
            </a:p>
          </p:txBody>
        </p:sp>
      </p:grpSp>
      <p:sp>
        <p:nvSpPr>
          <p:cNvPr id="10" name="Freeform 10"/>
          <p:cNvSpPr/>
          <p:nvPr/>
        </p:nvSpPr>
        <p:spPr>
          <a:xfrm rot="-1998401">
            <a:off x="7369582" y="7975692"/>
            <a:ext cx="2612192" cy="683919"/>
          </a:xfrm>
          <a:custGeom>
            <a:avLst/>
            <a:gdLst/>
            <a:ahLst/>
            <a:cxnLst/>
            <a:rect l="l" t="t" r="r" b="b"/>
            <a:pathLst>
              <a:path w="2612192" h="683919">
                <a:moveTo>
                  <a:pt x="0" y="0"/>
                </a:moveTo>
                <a:lnTo>
                  <a:pt x="2612193" y="0"/>
                </a:lnTo>
                <a:lnTo>
                  <a:pt x="2612193" y="683919"/>
                </a:lnTo>
                <a:lnTo>
                  <a:pt x="0" y="6839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Freeform 11"/>
          <p:cNvSpPr/>
          <p:nvPr/>
        </p:nvSpPr>
        <p:spPr>
          <a:xfrm rot="-1998401">
            <a:off x="466445" y="1676862"/>
            <a:ext cx="2561322" cy="670601"/>
          </a:xfrm>
          <a:custGeom>
            <a:avLst/>
            <a:gdLst/>
            <a:ahLst/>
            <a:cxnLst/>
            <a:rect l="l" t="t" r="r" b="b"/>
            <a:pathLst>
              <a:path w="2561322" h="670601">
                <a:moveTo>
                  <a:pt x="0" y="0"/>
                </a:moveTo>
                <a:lnTo>
                  <a:pt x="2561321" y="0"/>
                </a:lnTo>
                <a:lnTo>
                  <a:pt x="2561321" y="670600"/>
                </a:lnTo>
                <a:lnTo>
                  <a:pt x="0" y="6706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Freeform 12"/>
          <p:cNvSpPr/>
          <p:nvPr/>
        </p:nvSpPr>
        <p:spPr>
          <a:xfrm rot="-963503">
            <a:off x="1541193" y="7437115"/>
            <a:ext cx="1810449" cy="1761073"/>
          </a:xfrm>
          <a:custGeom>
            <a:avLst/>
            <a:gdLst/>
            <a:ahLst/>
            <a:cxnLst/>
            <a:rect l="l" t="t" r="r" b="b"/>
            <a:pathLst>
              <a:path w="1810449" h="1761073">
                <a:moveTo>
                  <a:pt x="0" y="0"/>
                </a:moveTo>
                <a:lnTo>
                  <a:pt x="1810449" y="0"/>
                </a:lnTo>
                <a:lnTo>
                  <a:pt x="1810449" y="1761073"/>
                </a:lnTo>
                <a:lnTo>
                  <a:pt x="0" y="176107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3" name="Freeform 13"/>
          <p:cNvSpPr/>
          <p:nvPr/>
        </p:nvSpPr>
        <p:spPr>
          <a:xfrm rot="7436154">
            <a:off x="7478899" y="127221"/>
            <a:ext cx="1432699" cy="2057400"/>
          </a:xfrm>
          <a:custGeom>
            <a:avLst/>
            <a:gdLst/>
            <a:ahLst/>
            <a:cxnLst/>
            <a:rect l="l" t="t" r="r" b="b"/>
            <a:pathLst>
              <a:path w="1432699" h="2057400">
                <a:moveTo>
                  <a:pt x="0" y="0"/>
                </a:moveTo>
                <a:lnTo>
                  <a:pt x="1432699" y="0"/>
                </a:lnTo>
                <a:lnTo>
                  <a:pt x="1432699" y="2057400"/>
                </a:lnTo>
                <a:lnTo>
                  <a:pt x="0" y="20574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2" name="TextBox 22"/>
          <p:cNvSpPr txBox="1"/>
          <p:nvPr/>
        </p:nvSpPr>
        <p:spPr>
          <a:xfrm>
            <a:off x="2472223" y="2028928"/>
            <a:ext cx="5731132" cy="5909310"/>
          </a:xfrm>
          <a:prstGeom prst="rect">
            <a:avLst/>
          </a:prstGeom>
        </p:spPr>
        <p:txBody>
          <a:bodyPr wrap="square" lIns="0" tIns="0" rIns="0" bIns="0" rtlCol="0" anchor="t">
            <a:spAutoFit/>
          </a:bodyPr>
          <a:lstStyle/>
          <a:p>
            <a:pPr algn="ctr">
              <a:spcBef>
                <a:spcPct val="0"/>
              </a:spcBef>
            </a:pPr>
            <a:r>
              <a:rPr lang="en-US" sz="9600" b="1">
                <a:solidFill>
                  <a:srgbClr val="171717"/>
                </a:solidFill>
                <a:latin typeface="Goudy Type" panose="00000500000000000000" pitchFamily="2" charset="0"/>
                <a:ea typeface="IBM Plex Mono Bold"/>
                <a:cs typeface="IBM Plex Mono Bold"/>
                <a:sym typeface="IBM Plex Mono Bold"/>
              </a:rPr>
              <a:t>Focus</a:t>
            </a:r>
          </a:p>
          <a:p>
            <a:pPr algn="ctr">
              <a:spcBef>
                <a:spcPct val="0"/>
              </a:spcBef>
            </a:pPr>
            <a:r>
              <a:rPr lang="en-US" sz="9600" b="1">
                <a:solidFill>
                  <a:srgbClr val="171717"/>
                </a:solidFill>
                <a:latin typeface="Goudy Type" panose="00000500000000000000" pitchFamily="2" charset="0"/>
                <a:ea typeface="IBM Plex Mono Bold"/>
                <a:cs typeface="IBM Plex Mono Bold"/>
                <a:sym typeface="IBM Plex Mono Bold"/>
              </a:rPr>
              <a:t> On What We Can Control</a:t>
            </a:r>
          </a:p>
        </p:txBody>
      </p:sp>
      <p:sp>
        <p:nvSpPr>
          <p:cNvPr id="21" name="TextBox 21"/>
          <p:cNvSpPr txBox="1"/>
          <p:nvPr/>
        </p:nvSpPr>
        <p:spPr>
          <a:xfrm>
            <a:off x="11495031" y="1688015"/>
            <a:ext cx="5009395" cy="6647974"/>
          </a:xfrm>
          <a:prstGeom prst="rect">
            <a:avLst/>
          </a:prstGeom>
        </p:spPr>
        <p:txBody>
          <a:bodyPr wrap="square" lIns="0" tIns="0" rIns="0" bIns="0" rtlCol="0" anchor="t">
            <a:spAutoFit/>
          </a:bodyPr>
          <a:lstStyle/>
          <a:p>
            <a:pPr algn="ctr"/>
            <a:r>
              <a:rPr lang="en-US" sz="7200" spc="-161">
                <a:solidFill>
                  <a:srgbClr val="171717"/>
                </a:solidFill>
                <a:ea typeface="Codec Pro"/>
                <a:cs typeface="Codec Pro"/>
                <a:sym typeface="Codec Pro"/>
              </a:rPr>
              <a:t>We cannot control what happens, but we can control our reactions.</a:t>
            </a:r>
          </a:p>
        </p:txBody>
      </p:sp>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D84D"/>
        </a:solidFill>
        <a:effectLst/>
      </p:bgPr>
    </p:bg>
    <p:spTree>
      <p:nvGrpSpPr>
        <p:cNvPr id="1" name="">
          <a:extLst>
            <a:ext uri="{FF2B5EF4-FFF2-40B4-BE49-F238E27FC236}">
              <a16:creationId xmlns:a16="http://schemas.microsoft.com/office/drawing/2014/main" id="{4DC94201-AFBA-123D-3460-8C53573E3340}"/>
            </a:ext>
          </a:extLst>
        </p:cNvPr>
        <p:cNvGrpSpPr/>
        <p:nvPr/>
      </p:nvGrpSpPr>
      <p:grpSpPr>
        <a:xfrm>
          <a:off x="0" y="0"/>
          <a:ext cx="0" cy="0"/>
          <a:chOff x="0" y="0"/>
          <a:chExt cx="0" cy="0"/>
        </a:xfrm>
      </p:grpSpPr>
      <p:grpSp>
        <p:nvGrpSpPr>
          <p:cNvPr id="4" name="Group 4">
            <a:extLst>
              <a:ext uri="{FF2B5EF4-FFF2-40B4-BE49-F238E27FC236}">
                <a16:creationId xmlns:a16="http://schemas.microsoft.com/office/drawing/2014/main" id="{00A2EF1B-C35C-65FB-B8B8-FB93D1EA5727}"/>
              </a:ext>
            </a:extLst>
          </p:cNvPr>
          <p:cNvGrpSpPr/>
          <p:nvPr/>
        </p:nvGrpSpPr>
        <p:grpSpPr>
          <a:xfrm rot="-3753">
            <a:off x="3527329" y="1941615"/>
            <a:ext cx="14181681" cy="7767158"/>
            <a:chOff x="0" y="0"/>
            <a:chExt cx="3860362" cy="2114280"/>
          </a:xfrm>
        </p:grpSpPr>
        <p:sp>
          <p:nvSpPr>
            <p:cNvPr id="5" name="Freeform 5">
              <a:extLst>
                <a:ext uri="{FF2B5EF4-FFF2-40B4-BE49-F238E27FC236}">
                  <a16:creationId xmlns:a16="http://schemas.microsoft.com/office/drawing/2014/main" id="{DFBEFE93-65C5-00CD-3C36-ECB8A86A4FB3}"/>
                </a:ext>
              </a:extLst>
            </p:cNvPr>
            <p:cNvSpPr/>
            <p:nvPr/>
          </p:nvSpPr>
          <p:spPr>
            <a:xfrm>
              <a:off x="0" y="0"/>
              <a:ext cx="3860362" cy="2114279"/>
            </a:xfrm>
            <a:custGeom>
              <a:avLst/>
              <a:gdLst/>
              <a:ahLst/>
              <a:cxnLst/>
              <a:rect l="l" t="t" r="r" b="b"/>
              <a:pathLst>
                <a:path w="3860362" h="2114279">
                  <a:moveTo>
                    <a:pt x="0" y="0"/>
                  </a:moveTo>
                  <a:lnTo>
                    <a:pt x="3860362" y="0"/>
                  </a:lnTo>
                  <a:lnTo>
                    <a:pt x="3860362" y="2114279"/>
                  </a:lnTo>
                  <a:lnTo>
                    <a:pt x="0" y="2114279"/>
                  </a:lnTo>
                  <a:close/>
                </a:path>
              </a:pathLst>
            </a:custGeom>
            <a:solidFill>
              <a:srgbClr val="171717"/>
            </a:solidFill>
          </p:spPr>
          <p:txBody>
            <a:bodyPr/>
            <a:lstStyle/>
            <a:p>
              <a:endParaRPr lang="en-US"/>
            </a:p>
          </p:txBody>
        </p:sp>
        <p:sp>
          <p:nvSpPr>
            <p:cNvPr id="6" name="TextBox 6">
              <a:extLst>
                <a:ext uri="{FF2B5EF4-FFF2-40B4-BE49-F238E27FC236}">
                  <a16:creationId xmlns:a16="http://schemas.microsoft.com/office/drawing/2014/main" id="{73B8B47B-E9D7-25E2-C819-AB369D252A7F}"/>
                </a:ext>
              </a:extLst>
            </p:cNvPr>
            <p:cNvSpPr txBox="1"/>
            <p:nvPr/>
          </p:nvSpPr>
          <p:spPr>
            <a:xfrm>
              <a:off x="0" y="-38100"/>
              <a:ext cx="3860362" cy="2152380"/>
            </a:xfrm>
            <a:prstGeom prst="rect">
              <a:avLst/>
            </a:prstGeom>
          </p:spPr>
          <p:txBody>
            <a:bodyPr lIns="50800" tIns="50800" rIns="50800" bIns="50800" rtlCol="0" anchor="ctr"/>
            <a:lstStyle/>
            <a:p>
              <a:pPr algn="ctr">
                <a:lnSpc>
                  <a:spcPts val="2879"/>
                </a:lnSpc>
              </a:pPr>
              <a:endParaRPr/>
            </a:p>
          </p:txBody>
        </p:sp>
      </p:grpSp>
      <p:grpSp>
        <p:nvGrpSpPr>
          <p:cNvPr id="7" name="Group 7">
            <a:extLst>
              <a:ext uri="{FF2B5EF4-FFF2-40B4-BE49-F238E27FC236}">
                <a16:creationId xmlns:a16="http://schemas.microsoft.com/office/drawing/2014/main" id="{E727C339-31F7-3CFD-0061-6319D6361231}"/>
              </a:ext>
            </a:extLst>
          </p:cNvPr>
          <p:cNvGrpSpPr/>
          <p:nvPr/>
        </p:nvGrpSpPr>
        <p:grpSpPr>
          <a:xfrm rot="-3753">
            <a:off x="853133" y="451556"/>
            <a:ext cx="16284158" cy="9220516"/>
            <a:chOff x="0" y="0"/>
            <a:chExt cx="4432672" cy="2509895"/>
          </a:xfrm>
        </p:grpSpPr>
        <p:sp>
          <p:nvSpPr>
            <p:cNvPr id="8" name="Freeform 8">
              <a:extLst>
                <a:ext uri="{FF2B5EF4-FFF2-40B4-BE49-F238E27FC236}">
                  <a16:creationId xmlns:a16="http://schemas.microsoft.com/office/drawing/2014/main" id="{C8CDF642-74A5-E30F-D27E-8D8BDFC4CC26}"/>
                </a:ext>
              </a:extLst>
            </p:cNvPr>
            <p:cNvSpPr/>
            <p:nvPr/>
          </p:nvSpPr>
          <p:spPr>
            <a:xfrm>
              <a:off x="0" y="0"/>
              <a:ext cx="4432672" cy="2509894"/>
            </a:xfrm>
            <a:custGeom>
              <a:avLst/>
              <a:gdLst/>
              <a:ahLst/>
              <a:cxnLst/>
              <a:rect l="l" t="t" r="r" b="b"/>
              <a:pathLst>
                <a:path w="4432672" h="2509894">
                  <a:moveTo>
                    <a:pt x="0" y="0"/>
                  </a:moveTo>
                  <a:lnTo>
                    <a:pt x="4432672" y="0"/>
                  </a:lnTo>
                  <a:lnTo>
                    <a:pt x="4432672" y="2509894"/>
                  </a:lnTo>
                  <a:lnTo>
                    <a:pt x="0" y="2509894"/>
                  </a:lnTo>
                  <a:close/>
                </a:path>
              </a:pathLst>
            </a:custGeom>
            <a:solidFill>
              <a:srgbClr val="FFFCF6"/>
            </a:solidFill>
          </p:spPr>
          <p:txBody>
            <a:bodyPr/>
            <a:lstStyle/>
            <a:p>
              <a:endParaRPr lang="en-US"/>
            </a:p>
          </p:txBody>
        </p:sp>
        <p:sp>
          <p:nvSpPr>
            <p:cNvPr id="9" name="TextBox 9">
              <a:extLst>
                <a:ext uri="{FF2B5EF4-FFF2-40B4-BE49-F238E27FC236}">
                  <a16:creationId xmlns:a16="http://schemas.microsoft.com/office/drawing/2014/main" id="{0C08210A-916A-622B-5136-6ABD614B37B7}"/>
                </a:ext>
              </a:extLst>
            </p:cNvPr>
            <p:cNvSpPr txBox="1"/>
            <p:nvPr/>
          </p:nvSpPr>
          <p:spPr>
            <a:xfrm>
              <a:off x="0" y="-38100"/>
              <a:ext cx="4432672" cy="2547995"/>
            </a:xfrm>
            <a:prstGeom prst="rect">
              <a:avLst/>
            </a:prstGeom>
          </p:spPr>
          <p:txBody>
            <a:bodyPr lIns="50800" tIns="50800" rIns="50800" bIns="50800" rtlCol="0" anchor="ctr"/>
            <a:lstStyle/>
            <a:p>
              <a:pPr marL="518160" lvl="1" indent="-259080" algn="ctr">
                <a:lnSpc>
                  <a:spcPts val="2879"/>
                </a:lnSpc>
                <a:buAutoNum type="arabicPeriod"/>
              </a:pPr>
              <a:endParaRPr/>
            </a:p>
          </p:txBody>
        </p:sp>
      </p:grpSp>
      <p:grpSp>
        <p:nvGrpSpPr>
          <p:cNvPr id="10" name="Group 10">
            <a:extLst>
              <a:ext uri="{FF2B5EF4-FFF2-40B4-BE49-F238E27FC236}">
                <a16:creationId xmlns:a16="http://schemas.microsoft.com/office/drawing/2014/main" id="{9A71A15F-6D20-18B9-E7C4-3FA3609E8BBA}"/>
              </a:ext>
            </a:extLst>
          </p:cNvPr>
          <p:cNvGrpSpPr/>
          <p:nvPr/>
        </p:nvGrpSpPr>
        <p:grpSpPr>
          <a:xfrm>
            <a:off x="9936904" y="779042"/>
            <a:ext cx="2138961" cy="2138961"/>
            <a:chOff x="0" y="0"/>
            <a:chExt cx="6350000" cy="6350000"/>
          </a:xfrm>
        </p:grpSpPr>
        <p:sp>
          <p:nvSpPr>
            <p:cNvPr id="11" name="Freeform 11">
              <a:extLst>
                <a:ext uri="{FF2B5EF4-FFF2-40B4-BE49-F238E27FC236}">
                  <a16:creationId xmlns:a16="http://schemas.microsoft.com/office/drawing/2014/main" id="{6C160CA4-044D-3793-E386-810CB0EC0A2E}"/>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0000">
                <a:alpha val="0"/>
              </a:srgbClr>
            </a:solidFill>
          </p:spPr>
          <p:txBody>
            <a:bodyPr/>
            <a:lstStyle/>
            <a:p>
              <a:endParaRPr lang="en-US"/>
            </a:p>
          </p:txBody>
        </p:sp>
      </p:grpSp>
      <p:sp>
        <p:nvSpPr>
          <p:cNvPr id="13" name="Freeform 13">
            <a:extLst>
              <a:ext uri="{FF2B5EF4-FFF2-40B4-BE49-F238E27FC236}">
                <a16:creationId xmlns:a16="http://schemas.microsoft.com/office/drawing/2014/main" id="{B411A692-95D3-6350-E161-14BBF8642B0A}"/>
              </a:ext>
            </a:extLst>
          </p:cNvPr>
          <p:cNvSpPr/>
          <p:nvPr/>
        </p:nvSpPr>
        <p:spPr>
          <a:xfrm>
            <a:off x="16147583" y="1015867"/>
            <a:ext cx="1813785" cy="1790700"/>
          </a:xfrm>
          <a:custGeom>
            <a:avLst/>
            <a:gdLst/>
            <a:ahLst/>
            <a:cxnLst/>
            <a:rect l="l" t="t" r="r" b="b"/>
            <a:pathLst>
              <a:path w="1813785" h="1790700">
                <a:moveTo>
                  <a:pt x="0" y="0"/>
                </a:moveTo>
                <a:lnTo>
                  <a:pt x="1813784" y="0"/>
                </a:lnTo>
                <a:lnTo>
                  <a:pt x="1813784" y="1790700"/>
                </a:lnTo>
                <a:lnTo>
                  <a:pt x="0" y="17907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6" name="TextBox 16">
            <a:extLst>
              <a:ext uri="{FF2B5EF4-FFF2-40B4-BE49-F238E27FC236}">
                <a16:creationId xmlns:a16="http://schemas.microsoft.com/office/drawing/2014/main" id="{693562CB-3F77-E74F-1B7F-2F8B24722193}"/>
              </a:ext>
            </a:extLst>
          </p:cNvPr>
          <p:cNvSpPr txBox="1"/>
          <p:nvPr/>
        </p:nvSpPr>
        <p:spPr>
          <a:xfrm>
            <a:off x="1295400" y="1943100"/>
            <a:ext cx="15432696" cy="1417119"/>
          </a:xfrm>
          <a:prstGeom prst="rect">
            <a:avLst/>
          </a:prstGeom>
        </p:spPr>
        <p:txBody>
          <a:bodyPr wrap="square" lIns="0" tIns="0" rIns="0" bIns="0" rtlCol="0" anchor="t">
            <a:spAutoFit/>
          </a:bodyPr>
          <a:lstStyle/>
          <a:p>
            <a:pPr algn="ctr">
              <a:lnSpc>
                <a:spcPts val="5500"/>
              </a:lnSpc>
            </a:pPr>
            <a:r>
              <a:rPr lang="en-US" sz="5400">
                <a:solidFill>
                  <a:srgbClr val="000000"/>
                </a:solidFill>
                <a:ea typeface="Codec Pro"/>
                <a:cs typeface="Codec Pro"/>
                <a:sym typeface="Codec Pro"/>
              </a:rPr>
              <a:t>Look inwards and understand your moods and emotions and their effect on others.</a:t>
            </a:r>
          </a:p>
        </p:txBody>
      </p:sp>
      <p:sp>
        <p:nvSpPr>
          <p:cNvPr id="17" name="TextBox 17">
            <a:extLst>
              <a:ext uri="{FF2B5EF4-FFF2-40B4-BE49-F238E27FC236}">
                <a16:creationId xmlns:a16="http://schemas.microsoft.com/office/drawing/2014/main" id="{D62D535D-BC4C-47C2-0C8B-647AC4F0D47A}"/>
              </a:ext>
            </a:extLst>
          </p:cNvPr>
          <p:cNvSpPr txBox="1"/>
          <p:nvPr/>
        </p:nvSpPr>
        <p:spPr>
          <a:xfrm>
            <a:off x="847953" y="889651"/>
            <a:ext cx="16294368" cy="892873"/>
          </a:xfrm>
          <a:prstGeom prst="rect">
            <a:avLst/>
          </a:prstGeom>
        </p:spPr>
        <p:txBody>
          <a:bodyPr wrap="square" lIns="0" tIns="0" rIns="0" bIns="0" rtlCol="0" anchor="t">
            <a:spAutoFit/>
          </a:bodyPr>
          <a:lstStyle/>
          <a:p>
            <a:pPr algn="ctr">
              <a:lnSpc>
                <a:spcPts val="6719"/>
              </a:lnSpc>
            </a:pPr>
            <a:r>
              <a:rPr lang="en-US" sz="8000" b="1" spc="-195">
                <a:solidFill>
                  <a:srgbClr val="171717"/>
                </a:solidFill>
                <a:latin typeface="Goudy Type" panose="00000500000000000000" pitchFamily="2" charset="0"/>
                <a:ea typeface="IBM Plex Mono Bold"/>
                <a:cs typeface="IBM Plex Mono Bold"/>
                <a:sym typeface="IBM Plex Mono Bold"/>
              </a:rPr>
              <a:t>Practice Self Reflection</a:t>
            </a:r>
          </a:p>
        </p:txBody>
      </p:sp>
      <p:sp>
        <p:nvSpPr>
          <p:cNvPr id="18" name="TextBox 18">
            <a:extLst>
              <a:ext uri="{FF2B5EF4-FFF2-40B4-BE49-F238E27FC236}">
                <a16:creationId xmlns:a16="http://schemas.microsoft.com/office/drawing/2014/main" id="{2B11C9C7-AEEA-5BEC-1B15-EF3AB6906433}"/>
              </a:ext>
            </a:extLst>
          </p:cNvPr>
          <p:cNvSpPr txBox="1"/>
          <p:nvPr/>
        </p:nvSpPr>
        <p:spPr>
          <a:xfrm>
            <a:off x="6934200" y="3771900"/>
            <a:ext cx="10427955" cy="4739759"/>
          </a:xfrm>
          <a:prstGeom prst="rect">
            <a:avLst/>
          </a:prstGeom>
        </p:spPr>
        <p:txBody>
          <a:bodyPr wrap="square" lIns="0" tIns="0" rIns="0" bIns="0" rtlCol="0" anchor="t">
            <a:spAutoFit/>
          </a:bodyPr>
          <a:lstStyle/>
          <a:p>
            <a:pPr marL="682429" lvl="1" indent="-341215" algn="l">
              <a:spcAft>
                <a:spcPts val="800"/>
              </a:spcAft>
              <a:buFont typeface="Arial"/>
              <a:buChar char="•"/>
            </a:pPr>
            <a:r>
              <a:rPr lang="en-US" sz="4800">
                <a:solidFill>
                  <a:srgbClr val="000000"/>
                </a:solidFill>
                <a:ea typeface="Codec Pro"/>
                <a:cs typeface="Codec Pro"/>
                <a:sym typeface="Codec Pro"/>
              </a:rPr>
              <a:t>Communicate with empathy</a:t>
            </a:r>
          </a:p>
          <a:p>
            <a:pPr marL="682429" lvl="1" indent="-341215" algn="l">
              <a:spcAft>
                <a:spcPts val="800"/>
              </a:spcAft>
              <a:buFont typeface="Arial"/>
              <a:buChar char="•"/>
            </a:pPr>
            <a:r>
              <a:rPr lang="en-US" sz="4800">
                <a:solidFill>
                  <a:srgbClr val="000000"/>
                </a:solidFill>
                <a:ea typeface="Codec Pro"/>
                <a:cs typeface="Codec Pro"/>
                <a:sym typeface="Codec Pro"/>
              </a:rPr>
              <a:t>Recognize your strengths and weaknesses</a:t>
            </a:r>
          </a:p>
          <a:p>
            <a:pPr marL="682429" lvl="1" indent="-341215" algn="l">
              <a:spcAft>
                <a:spcPts val="800"/>
              </a:spcAft>
              <a:buFont typeface="Arial"/>
              <a:buChar char="•"/>
            </a:pPr>
            <a:r>
              <a:rPr lang="en-US" sz="4800">
                <a:solidFill>
                  <a:srgbClr val="000000"/>
                </a:solidFill>
                <a:ea typeface="Codec Pro"/>
                <a:cs typeface="Codec Pro"/>
                <a:sym typeface="Codec Pro"/>
              </a:rPr>
              <a:t>Be aware of how you interact with others</a:t>
            </a:r>
          </a:p>
          <a:p>
            <a:pPr marL="682429" lvl="1" indent="-341215" algn="l">
              <a:spcAft>
                <a:spcPts val="800"/>
              </a:spcAft>
              <a:buFont typeface="Arial"/>
              <a:buChar char="•"/>
            </a:pPr>
            <a:r>
              <a:rPr lang="en-US" sz="4800">
                <a:solidFill>
                  <a:srgbClr val="000000"/>
                </a:solidFill>
                <a:ea typeface="Codec Pro"/>
                <a:cs typeface="Codec Pro"/>
                <a:sym typeface="Codec Pro"/>
              </a:rPr>
              <a:t>Be able to self regulate</a:t>
            </a:r>
            <a:endParaRPr lang="en-US" sz="4400">
              <a:solidFill>
                <a:srgbClr val="000000"/>
              </a:solidFill>
              <a:ea typeface="Codec Pro"/>
              <a:cs typeface="Codec Pro"/>
              <a:sym typeface="Codec Pro"/>
            </a:endParaRPr>
          </a:p>
        </p:txBody>
      </p:sp>
      <p:grpSp>
        <p:nvGrpSpPr>
          <p:cNvPr id="2" name="Group 1">
            <a:extLst>
              <a:ext uri="{FF2B5EF4-FFF2-40B4-BE49-F238E27FC236}">
                <a16:creationId xmlns:a16="http://schemas.microsoft.com/office/drawing/2014/main" id="{2202FD10-9444-25A4-7E5B-3EFD8AA88F3F}"/>
              </a:ext>
            </a:extLst>
          </p:cNvPr>
          <p:cNvGrpSpPr/>
          <p:nvPr/>
        </p:nvGrpSpPr>
        <p:grpSpPr>
          <a:xfrm rot="486313">
            <a:off x="1717519" y="3030452"/>
            <a:ext cx="4803940" cy="6195204"/>
            <a:chOff x="1818469" y="3218420"/>
            <a:chExt cx="4235997" cy="5462780"/>
          </a:xfrm>
        </p:grpSpPr>
        <p:grpSp>
          <p:nvGrpSpPr>
            <p:cNvPr id="12" name="Group 19">
              <a:extLst>
                <a:ext uri="{FF2B5EF4-FFF2-40B4-BE49-F238E27FC236}">
                  <a16:creationId xmlns:a16="http://schemas.microsoft.com/office/drawing/2014/main" id="{B37BD2A1-5159-2E9F-C32E-CE318B2019C3}"/>
                </a:ext>
              </a:extLst>
            </p:cNvPr>
            <p:cNvGrpSpPr/>
            <p:nvPr/>
          </p:nvGrpSpPr>
          <p:grpSpPr>
            <a:xfrm rot="20436933">
              <a:off x="1818469" y="3218420"/>
              <a:ext cx="4235997" cy="5462780"/>
              <a:chOff x="242457" y="120367"/>
              <a:chExt cx="4511933" cy="5275266"/>
            </a:xfrm>
          </p:grpSpPr>
          <p:grpSp>
            <p:nvGrpSpPr>
              <p:cNvPr id="15" name="Group 20">
                <a:extLst>
                  <a:ext uri="{FF2B5EF4-FFF2-40B4-BE49-F238E27FC236}">
                    <a16:creationId xmlns:a16="http://schemas.microsoft.com/office/drawing/2014/main" id="{DBB21583-DBAD-65F4-BC3E-2D5805337211}"/>
                  </a:ext>
                </a:extLst>
              </p:cNvPr>
              <p:cNvGrpSpPr/>
              <p:nvPr/>
            </p:nvGrpSpPr>
            <p:grpSpPr>
              <a:xfrm rot="376119">
                <a:off x="242457" y="707585"/>
                <a:ext cx="4511933" cy="4688048"/>
                <a:chOff x="0" y="0"/>
                <a:chExt cx="891246" cy="926034"/>
              </a:xfrm>
            </p:grpSpPr>
            <p:sp>
              <p:nvSpPr>
                <p:cNvPr id="28" name="Freeform 21">
                  <a:extLst>
                    <a:ext uri="{FF2B5EF4-FFF2-40B4-BE49-F238E27FC236}">
                      <a16:creationId xmlns:a16="http://schemas.microsoft.com/office/drawing/2014/main" id="{BBA6E335-C353-C08D-A3EC-1BDDE2281F11}"/>
                    </a:ext>
                  </a:extLst>
                </p:cNvPr>
                <p:cNvSpPr/>
                <p:nvPr/>
              </p:nvSpPr>
              <p:spPr>
                <a:xfrm>
                  <a:off x="0" y="0"/>
                  <a:ext cx="891246" cy="926034"/>
                </a:xfrm>
                <a:custGeom>
                  <a:avLst/>
                  <a:gdLst/>
                  <a:ahLst/>
                  <a:cxnLst/>
                  <a:rect l="l" t="t" r="r" b="b"/>
                  <a:pathLst>
                    <a:path w="891246" h="926034">
                      <a:moveTo>
                        <a:pt x="0" y="0"/>
                      </a:moveTo>
                      <a:lnTo>
                        <a:pt x="891246" y="0"/>
                      </a:lnTo>
                      <a:lnTo>
                        <a:pt x="891246" y="926034"/>
                      </a:lnTo>
                      <a:lnTo>
                        <a:pt x="0" y="926034"/>
                      </a:lnTo>
                      <a:close/>
                    </a:path>
                  </a:pathLst>
                </a:custGeom>
                <a:solidFill>
                  <a:srgbClr val="42A664"/>
                </a:solidFill>
              </p:spPr>
              <p:txBody>
                <a:bodyPr/>
                <a:lstStyle/>
                <a:p>
                  <a:endParaRPr lang="en-US"/>
                </a:p>
              </p:txBody>
            </p:sp>
            <p:sp>
              <p:nvSpPr>
                <p:cNvPr id="29" name="TextBox 22">
                  <a:extLst>
                    <a:ext uri="{FF2B5EF4-FFF2-40B4-BE49-F238E27FC236}">
                      <a16:creationId xmlns:a16="http://schemas.microsoft.com/office/drawing/2014/main" id="{C3FEF743-EC04-073B-61BF-BF47550EF100}"/>
                    </a:ext>
                  </a:extLst>
                </p:cNvPr>
                <p:cNvSpPr txBox="1"/>
                <p:nvPr/>
              </p:nvSpPr>
              <p:spPr>
                <a:xfrm>
                  <a:off x="0" y="9525"/>
                  <a:ext cx="891246" cy="916509"/>
                </a:xfrm>
                <a:prstGeom prst="rect">
                  <a:avLst/>
                </a:prstGeom>
              </p:spPr>
              <p:txBody>
                <a:bodyPr lIns="50800" tIns="50800" rIns="50800" bIns="50800" rtlCol="0" anchor="ctr"/>
                <a:lstStyle/>
                <a:p>
                  <a:pPr algn="ctr">
                    <a:lnSpc>
                      <a:spcPts val="2879"/>
                    </a:lnSpc>
                  </a:pPr>
                  <a:endParaRPr/>
                </a:p>
              </p:txBody>
            </p:sp>
          </p:grpSp>
          <p:grpSp>
            <p:nvGrpSpPr>
              <p:cNvPr id="20" name="Group 23">
                <a:extLst>
                  <a:ext uri="{FF2B5EF4-FFF2-40B4-BE49-F238E27FC236}">
                    <a16:creationId xmlns:a16="http://schemas.microsoft.com/office/drawing/2014/main" id="{B22BCCC1-0721-07EE-C898-B9BB0BB0E130}"/>
                  </a:ext>
                </a:extLst>
              </p:cNvPr>
              <p:cNvGrpSpPr/>
              <p:nvPr/>
            </p:nvGrpSpPr>
            <p:grpSpPr>
              <a:xfrm>
                <a:off x="2323902" y="120367"/>
                <a:ext cx="1034263" cy="1020890"/>
                <a:chOff x="1" y="85725"/>
                <a:chExt cx="736599" cy="727075"/>
              </a:xfrm>
            </p:grpSpPr>
            <p:sp>
              <p:nvSpPr>
                <p:cNvPr id="26" name="Freeform 24">
                  <a:extLst>
                    <a:ext uri="{FF2B5EF4-FFF2-40B4-BE49-F238E27FC236}">
                      <a16:creationId xmlns:a16="http://schemas.microsoft.com/office/drawing/2014/main" id="{36B15700-3D2C-031B-FFD9-BF0B4D9AEE2D}"/>
                    </a:ext>
                  </a:extLst>
                </p:cNvPr>
                <p:cNvSpPr/>
                <p:nvPr/>
              </p:nvSpPr>
              <p:spPr>
                <a:xfrm>
                  <a:off x="1" y="285799"/>
                  <a:ext cx="591646" cy="527001"/>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4"/>
                </a:solidFill>
              </p:spPr>
              <p:txBody>
                <a:bodyPr/>
                <a:lstStyle/>
                <a:p>
                  <a:endParaRPr lang="en-US"/>
                </a:p>
              </p:txBody>
            </p:sp>
            <p:sp>
              <p:nvSpPr>
                <p:cNvPr id="27" name="TextBox 25">
                  <a:extLst>
                    <a:ext uri="{FF2B5EF4-FFF2-40B4-BE49-F238E27FC236}">
                      <a16:creationId xmlns:a16="http://schemas.microsoft.com/office/drawing/2014/main" id="{92638353-4692-2750-56D2-2195EF503C06}"/>
                    </a:ext>
                  </a:extLst>
                </p:cNvPr>
                <p:cNvSpPr txBox="1"/>
                <p:nvPr/>
              </p:nvSpPr>
              <p:spPr>
                <a:xfrm>
                  <a:off x="76200" y="85725"/>
                  <a:ext cx="660400" cy="650875"/>
                </a:xfrm>
                <a:prstGeom prst="rect">
                  <a:avLst/>
                </a:prstGeom>
              </p:spPr>
              <p:txBody>
                <a:bodyPr lIns="50800" tIns="50800" rIns="50800" bIns="50800" rtlCol="0" anchor="ctr"/>
                <a:lstStyle/>
                <a:p>
                  <a:pPr algn="ctr">
                    <a:lnSpc>
                      <a:spcPts val="2879"/>
                    </a:lnSpc>
                  </a:pPr>
                  <a:endParaRPr/>
                </a:p>
              </p:txBody>
            </p:sp>
          </p:grpSp>
          <p:grpSp>
            <p:nvGrpSpPr>
              <p:cNvPr id="21" name="Group 26">
                <a:extLst>
                  <a:ext uri="{FF2B5EF4-FFF2-40B4-BE49-F238E27FC236}">
                    <a16:creationId xmlns:a16="http://schemas.microsoft.com/office/drawing/2014/main" id="{7E8C6139-C30D-40CF-271F-25EF41DDFA5C}"/>
                  </a:ext>
                </a:extLst>
              </p:cNvPr>
              <p:cNvGrpSpPr/>
              <p:nvPr/>
            </p:nvGrpSpPr>
            <p:grpSpPr>
              <a:xfrm rot="610585">
                <a:off x="822464" y="1290087"/>
                <a:ext cx="3492976" cy="3523045"/>
                <a:chOff x="0" y="0"/>
                <a:chExt cx="634243" cy="639703"/>
              </a:xfrm>
            </p:grpSpPr>
            <p:sp>
              <p:nvSpPr>
                <p:cNvPr id="24" name="Freeform 27">
                  <a:extLst>
                    <a:ext uri="{FF2B5EF4-FFF2-40B4-BE49-F238E27FC236}">
                      <a16:creationId xmlns:a16="http://schemas.microsoft.com/office/drawing/2014/main" id="{6FF77E54-1FBE-EEC2-631E-E4CF1CDCCEE6}"/>
                    </a:ext>
                  </a:extLst>
                </p:cNvPr>
                <p:cNvSpPr/>
                <p:nvPr/>
              </p:nvSpPr>
              <p:spPr>
                <a:xfrm>
                  <a:off x="0" y="0"/>
                  <a:ext cx="634243" cy="639703"/>
                </a:xfrm>
                <a:custGeom>
                  <a:avLst/>
                  <a:gdLst/>
                  <a:ahLst/>
                  <a:cxnLst/>
                  <a:rect l="l" t="t" r="r" b="b"/>
                  <a:pathLst>
                    <a:path w="634243" h="639703">
                      <a:moveTo>
                        <a:pt x="0" y="0"/>
                      </a:moveTo>
                      <a:lnTo>
                        <a:pt x="634243" y="0"/>
                      </a:lnTo>
                      <a:lnTo>
                        <a:pt x="634243" y="639703"/>
                      </a:lnTo>
                      <a:lnTo>
                        <a:pt x="0" y="639703"/>
                      </a:lnTo>
                      <a:close/>
                    </a:path>
                  </a:pathLst>
                </a:custGeom>
                <a:solidFill>
                  <a:srgbClr val="FFD84D"/>
                </a:solidFill>
                <a:ln w="152400" cap="sq">
                  <a:solidFill>
                    <a:srgbClr val="FFFCF6"/>
                  </a:solidFill>
                  <a:prstDash val="solid"/>
                  <a:miter/>
                </a:ln>
              </p:spPr>
              <p:txBody>
                <a:bodyPr/>
                <a:lstStyle/>
                <a:p>
                  <a:endParaRPr lang="en-US"/>
                </a:p>
              </p:txBody>
            </p:sp>
            <p:sp>
              <p:nvSpPr>
                <p:cNvPr id="25" name="TextBox 28">
                  <a:extLst>
                    <a:ext uri="{FF2B5EF4-FFF2-40B4-BE49-F238E27FC236}">
                      <a16:creationId xmlns:a16="http://schemas.microsoft.com/office/drawing/2014/main" id="{9C69C52E-FC8B-9941-ECE5-5E43DB2263C1}"/>
                    </a:ext>
                  </a:extLst>
                </p:cNvPr>
                <p:cNvSpPr txBox="1"/>
                <p:nvPr/>
              </p:nvSpPr>
              <p:spPr>
                <a:xfrm>
                  <a:off x="0" y="9525"/>
                  <a:ext cx="634243" cy="630178"/>
                </a:xfrm>
                <a:prstGeom prst="rect">
                  <a:avLst/>
                </a:prstGeom>
              </p:spPr>
              <p:txBody>
                <a:bodyPr lIns="50800" tIns="50800" rIns="50800" bIns="50800" rtlCol="0" anchor="ctr"/>
                <a:lstStyle/>
                <a:p>
                  <a:pPr algn="ctr">
                    <a:lnSpc>
                      <a:spcPts val="2879"/>
                    </a:lnSpc>
                  </a:pPr>
                  <a:endParaRPr/>
                </a:p>
              </p:txBody>
            </p:sp>
          </p:grpSp>
        </p:grpSp>
        <p:sp>
          <p:nvSpPr>
            <p:cNvPr id="14" name="Freeform 14">
              <a:extLst>
                <a:ext uri="{FF2B5EF4-FFF2-40B4-BE49-F238E27FC236}">
                  <a16:creationId xmlns:a16="http://schemas.microsoft.com/office/drawing/2014/main" id="{084741FD-D280-3A3F-116F-D0F69A94F524}"/>
                </a:ext>
              </a:extLst>
            </p:cNvPr>
            <p:cNvSpPr/>
            <p:nvPr/>
          </p:nvSpPr>
          <p:spPr>
            <a:xfrm rot="21061810">
              <a:off x="2599889" y="4595125"/>
              <a:ext cx="2997878" cy="3284130"/>
            </a:xfrm>
            <a:custGeom>
              <a:avLst/>
              <a:gdLst/>
              <a:ahLst/>
              <a:cxnLst/>
              <a:rect l="l" t="t" r="r" b="b"/>
              <a:pathLst>
                <a:path w="5516099" h="5516099">
                  <a:moveTo>
                    <a:pt x="0" y="0"/>
                  </a:moveTo>
                  <a:lnTo>
                    <a:pt x="5516099" y="0"/>
                  </a:lnTo>
                  <a:lnTo>
                    <a:pt x="5516099" y="5516099"/>
                  </a:lnTo>
                  <a:lnTo>
                    <a:pt x="0" y="5516099"/>
                  </a:lnTo>
                  <a:lnTo>
                    <a:pt x="0" y="0"/>
                  </a:lnTo>
                  <a:close/>
                </a:path>
              </a:pathLst>
            </a:custGeom>
            <a:blipFill>
              <a:blip r:embed="rId5"/>
              <a:stretch>
                <a:fillRect/>
              </a:stretch>
            </a:blipFill>
          </p:spPr>
          <p:txBody>
            <a:bodyPr/>
            <a:lstStyle/>
            <a:p>
              <a:endParaRPr lang="en-US"/>
            </a:p>
          </p:txBody>
        </p:sp>
      </p:grpSp>
    </p:spTree>
    <p:extLst>
      <p:ext uri="{BB962C8B-B14F-4D97-AF65-F5344CB8AC3E}">
        <p14:creationId xmlns:p14="http://schemas.microsoft.com/office/powerpoint/2010/main" val="3284183128"/>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50C6ED"/>
        </a:solidFill>
        <a:effectLst/>
      </p:bgPr>
    </p:bg>
    <p:spTree>
      <p:nvGrpSpPr>
        <p:cNvPr id="1" name="">
          <a:extLst>
            <a:ext uri="{FF2B5EF4-FFF2-40B4-BE49-F238E27FC236}">
              <a16:creationId xmlns:a16="http://schemas.microsoft.com/office/drawing/2014/main" id="{C144A961-92A2-2036-DF36-ED4167425660}"/>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EB6BCE83-690C-E071-78C2-96FE79972C6A}"/>
              </a:ext>
            </a:extLst>
          </p:cNvPr>
          <p:cNvGrpSpPr/>
          <p:nvPr/>
        </p:nvGrpSpPr>
        <p:grpSpPr>
          <a:xfrm rot="5400000">
            <a:off x="4000500" y="-4000500"/>
            <a:ext cx="10287000" cy="18288000"/>
            <a:chOff x="0" y="0"/>
            <a:chExt cx="1149350" cy="1149350"/>
          </a:xfrm>
        </p:grpSpPr>
        <p:sp>
          <p:nvSpPr>
            <p:cNvPr id="3" name="Freeform 3">
              <a:extLst>
                <a:ext uri="{FF2B5EF4-FFF2-40B4-BE49-F238E27FC236}">
                  <a16:creationId xmlns:a16="http://schemas.microsoft.com/office/drawing/2014/main" id="{DDDCACCB-9850-1766-9511-25433E2ADC6C}"/>
                </a:ext>
              </a:extLst>
            </p:cNvPr>
            <p:cNvSpPr/>
            <p:nvPr/>
          </p:nvSpPr>
          <p:spPr>
            <a:xfrm>
              <a:off x="0" y="0"/>
              <a:ext cx="7717333" cy="13719704"/>
            </a:xfrm>
            <a:custGeom>
              <a:avLst/>
              <a:gdLst/>
              <a:ahLst/>
              <a:cxnLst/>
              <a:rect l="l" t="t" r="r" b="b"/>
              <a:pathLst>
                <a:path w="7717333" h="13719704">
                  <a:moveTo>
                    <a:pt x="7717333" y="151599"/>
                  </a:moveTo>
                  <a:lnTo>
                    <a:pt x="7717333" y="0"/>
                  </a:lnTo>
                  <a:lnTo>
                    <a:pt x="42637" y="0"/>
                  </a:lnTo>
                  <a:lnTo>
                    <a:pt x="42637" y="75799"/>
                  </a:lnTo>
                  <a:lnTo>
                    <a:pt x="0" y="75799"/>
                  </a:lnTo>
                  <a:lnTo>
                    <a:pt x="0" y="13719704"/>
                  </a:lnTo>
                  <a:lnTo>
                    <a:pt x="85274" y="13719704"/>
                  </a:lnTo>
                  <a:lnTo>
                    <a:pt x="85274" y="11066721"/>
                  </a:lnTo>
                  <a:lnTo>
                    <a:pt x="1534939" y="11066721"/>
                  </a:lnTo>
                  <a:lnTo>
                    <a:pt x="1534939" y="13719704"/>
                  </a:lnTo>
                  <a:lnTo>
                    <a:pt x="1620214" y="13719704"/>
                  </a:lnTo>
                  <a:lnTo>
                    <a:pt x="1620214" y="11066721"/>
                  </a:lnTo>
                  <a:lnTo>
                    <a:pt x="3069878" y="11066721"/>
                  </a:lnTo>
                  <a:lnTo>
                    <a:pt x="3069878" y="13719704"/>
                  </a:lnTo>
                  <a:lnTo>
                    <a:pt x="3155153" y="13719704"/>
                  </a:lnTo>
                  <a:lnTo>
                    <a:pt x="3155153" y="11066721"/>
                  </a:lnTo>
                  <a:lnTo>
                    <a:pt x="4604817" y="11066721"/>
                  </a:lnTo>
                  <a:lnTo>
                    <a:pt x="4604817" y="13719704"/>
                  </a:lnTo>
                  <a:lnTo>
                    <a:pt x="4690092" y="13719704"/>
                  </a:lnTo>
                  <a:lnTo>
                    <a:pt x="4690092" y="11066721"/>
                  </a:lnTo>
                  <a:lnTo>
                    <a:pt x="6139757" y="11066721"/>
                  </a:lnTo>
                  <a:lnTo>
                    <a:pt x="6139757" y="13719704"/>
                  </a:lnTo>
                  <a:lnTo>
                    <a:pt x="6225031" y="13719704"/>
                  </a:lnTo>
                  <a:lnTo>
                    <a:pt x="6225031" y="11066721"/>
                  </a:lnTo>
                  <a:lnTo>
                    <a:pt x="7717333" y="11066721"/>
                  </a:lnTo>
                  <a:lnTo>
                    <a:pt x="7717333" y="10915123"/>
                  </a:lnTo>
                  <a:lnTo>
                    <a:pt x="6225031" y="10915123"/>
                  </a:lnTo>
                  <a:lnTo>
                    <a:pt x="6225031" y="8337941"/>
                  </a:lnTo>
                  <a:lnTo>
                    <a:pt x="7717333" y="8337941"/>
                  </a:lnTo>
                  <a:lnTo>
                    <a:pt x="7717333" y="8186342"/>
                  </a:lnTo>
                  <a:lnTo>
                    <a:pt x="6225031" y="8186342"/>
                  </a:lnTo>
                  <a:lnTo>
                    <a:pt x="6225031" y="5609160"/>
                  </a:lnTo>
                  <a:lnTo>
                    <a:pt x="7717333" y="5609160"/>
                  </a:lnTo>
                  <a:lnTo>
                    <a:pt x="7717333" y="5457561"/>
                  </a:lnTo>
                  <a:lnTo>
                    <a:pt x="6225031" y="5457561"/>
                  </a:lnTo>
                  <a:lnTo>
                    <a:pt x="6225031" y="2880380"/>
                  </a:lnTo>
                  <a:lnTo>
                    <a:pt x="7717333" y="2880380"/>
                  </a:lnTo>
                  <a:lnTo>
                    <a:pt x="7717333" y="2728781"/>
                  </a:lnTo>
                  <a:lnTo>
                    <a:pt x="6225031" y="2728781"/>
                  </a:lnTo>
                  <a:lnTo>
                    <a:pt x="6225031" y="151599"/>
                  </a:lnTo>
                  <a:lnTo>
                    <a:pt x="7717333" y="151599"/>
                  </a:lnTo>
                  <a:close/>
                  <a:moveTo>
                    <a:pt x="1620214" y="2728781"/>
                  </a:moveTo>
                  <a:lnTo>
                    <a:pt x="1620214" y="151599"/>
                  </a:lnTo>
                  <a:lnTo>
                    <a:pt x="3069878" y="151599"/>
                  </a:lnTo>
                  <a:lnTo>
                    <a:pt x="3069878" y="2728781"/>
                  </a:lnTo>
                  <a:lnTo>
                    <a:pt x="1620214" y="2728781"/>
                  </a:lnTo>
                  <a:close/>
                  <a:moveTo>
                    <a:pt x="3069878" y="2880380"/>
                  </a:moveTo>
                  <a:lnTo>
                    <a:pt x="3069878" y="5457561"/>
                  </a:lnTo>
                  <a:lnTo>
                    <a:pt x="1620214" y="5457561"/>
                  </a:lnTo>
                  <a:lnTo>
                    <a:pt x="1620214" y="2880380"/>
                  </a:lnTo>
                  <a:lnTo>
                    <a:pt x="3069878" y="2880380"/>
                  </a:lnTo>
                  <a:close/>
                  <a:moveTo>
                    <a:pt x="1534939" y="2728781"/>
                  </a:moveTo>
                  <a:lnTo>
                    <a:pt x="85274" y="2728781"/>
                  </a:lnTo>
                  <a:lnTo>
                    <a:pt x="85274" y="151599"/>
                  </a:lnTo>
                  <a:lnTo>
                    <a:pt x="1534939" y="151599"/>
                  </a:lnTo>
                  <a:lnTo>
                    <a:pt x="1534939" y="2728781"/>
                  </a:lnTo>
                  <a:close/>
                  <a:moveTo>
                    <a:pt x="1534939" y="2880380"/>
                  </a:moveTo>
                  <a:lnTo>
                    <a:pt x="1534939" y="5457561"/>
                  </a:lnTo>
                  <a:lnTo>
                    <a:pt x="85274" y="5457561"/>
                  </a:lnTo>
                  <a:lnTo>
                    <a:pt x="85274" y="2880380"/>
                  </a:lnTo>
                  <a:lnTo>
                    <a:pt x="1534939" y="2880380"/>
                  </a:lnTo>
                  <a:close/>
                  <a:moveTo>
                    <a:pt x="1534939" y="5609160"/>
                  </a:moveTo>
                  <a:lnTo>
                    <a:pt x="1534939" y="8186342"/>
                  </a:lnTo>
                  <a:lnTo>
                    <a:pt x="85274" y="8186342"/>
                  </a:lnTo>
                  <a:lnTo>
                    <a:pt x="85274" y="5609160"/>
                  </a:lnTo>
                  <a:lnTo>
                    <a:pt x="1534939" y="5609160"/>
                  </a:lnTo>
                  <a:close/>
                  <a:moveTo>
                    <a:pt x="1620214" y="5609160"/>
                  </a:moveTo>
                  <a:lnTo>
                    <a:pt x="3069878" y="5609160"/>
                  </a:lnTo>
                  <a:lnTo>
                    <a:pt x="3069878" y="8186342"/>
                  </a:lnTo>
                  <a:lnTo>
                    <a:pt x="1620214" y="8186342"/>
                  </a:lnTo>
                  <a:lnTo>
                    <a:pt x="1620214" y="5609160"/>
                  </a:lnTo>
                  <a:close/>
                  <a:moveTo>
                    <a:pt x="3155153" y="5609160"/>
                  </a:moveTo>
                  <a:lnTo>
                    <a:pt x="4604817" y="5609160"/>
                  </a:lnTo>
                  <a:lnTo>
                    <a:pt x="4604817" y="8186342"/>
                  </a:lnTo>
                  <a:lnTo>
                    <a:pt x="3155153" y="8186342"/>
                  </a:lnTo>
                  <a:lnTo>
                    <a:pt x="3155153" y="5609160"/>
                  </a:lnTo>
                  <a:close/>
                  <a:moveTo>
                    <a:pt x="3155153" y="5457561"/>
                  </a:moveTo>
                  <a:lnTo>
                    <a:pt x="3155153" y="2880380"/>
                  </a:lnTo>
                  <a:lnTo>
                    <a:pt x="4604817" y="2880380"/>
                  </a:lnTo>
                  <a:lnTo>
                    <a:pt x="4604817" y="5457561"/>
                  </a:lnTo>
                  <a:lnTo>
                    <a:pt x="3155153" y="5457561"/>
                  </a:lnTo>
                  <a:close/>
                  <a:moveTo>
                    <a:pt x="3155153" y="2728781"/>
                  </a:moveTo>
                  <a:lnTo>
                    <a:pt x="3155153" y="151599"/>
                  </a:lnTo>
                  <a:lnTo>
                    <a:pt x="4604817" y="151599"/>
                  </a:lnTo>
                  <a:lnTo>
                    <a:pt x="4604817" y="2728781"/>
                  </a:lnTo>
                  <a:lnTo>
                    <a:pt x="3155153" y="2728781"/>
                  </a:lnTo>
                  <a:close/>
                  <a:moveTo>
                    <a:pt x="85274" y="10915123"/>
                  </a:moveTo>
                  <a:lnTo>
                    <a:pt x="85274" y="8337941"/>
                  </a:lnTo>
                  <a:lnTo>
                    <a:pt x="1534939" y="8337941"/>
                  </a:lnTo>
                  <a:lnTo>
                    <a:pt x="1534939" y="10915123"/>
                  </a:lnTo>
                  <a:lnTo>
                    <a:pt x="85274" y="10915123"/>
                  </a:lnTo>
                  <a:close/>
                  <a:moveTo>
                    <a:pt x="1620214" y="10915123"/>
                  </a:moveTo>
                  <a:lnTo>
                    <a:pt x="1620214" y="8337941"/>
                  </a:lnTo>
                  <a:lnTo>
                    <a:pt x="3069878" y="8337941"/>
                  </a:lnTo>
                  <a:lnTo>
                    <a:pt x="3069878" y="10915123"/>
                  </a:lnTo>
                  <a:lnTo>
                    <a:pt x="1620214" y="10915123"/>
                  </a:lnTo>
                  <a:close/>
                  <a:moveTo>
                    <a:pt x="3155153" y="10915123"/>
                  </a:moveTo>
                  <a:lnTo>
                    <a:pt x="3155153" y="8337941"/>
                  </a:lnTo>
                  <a:lnTo>
                    <a:pt x="4604817" y="8337941"/>
                  </a:lnTo>
                  <a:lnTo>
                    <a:pt x="4604817" y="10915123"/>
                  </a:lnTo>
                  <a:lnTo>
                    <a:pt x="3155153" y="10915123"/>
                  </a:lnTo>
                  <a:close/>
                  <a:moveTo>
                    <a:pt x="6139757" y="10915123"/>
                  </a:moveTo>
                  <a:lnTo>
                    <a:pt x="4690092" y="10915123"/>
                  </a:lnTo>
                  <a:lnTo>
                    <a:pt x="4690092" y="8337941"/>
                  </a:lnTo>
                  <a:lnTo>
                    <a:pt x="6139757" y="8337941"/>
                  </a:lnTo>
                  <a:lnTo>
                    <a:pt x="6139757" y="10915123"/>
                  </a:lnTo>
                  <a:close/>
                  <a:moveTo>
                    <a:pt x="6139757" y="8186342"/>
                  </a:moveTo>
                  <a:lnTo>
                    <a:pt x="4690092" y="8186342"/>
                  </a:lnTo>
                  <a:lnTo>
                    <a:pt x="4690092" y="5609160"/>
                  </a:lnTo>
                  <a:lnTo>
                    <a:pt x="6139757" y="5609160"/>
                  </a:lnTo>
                  <a:lnTo>
                    <a:pt x="6139757" y="8186342"/>
                  </a:lnTo>
                  <a:close/>
                  <a:moveTo>
                    <a:pt x="6139757" y="5457561"/>
                  </a:moveTo>
                  <a:lnTo>
                    <a:pt x="4690092" y="5457561"/>
                  </a:lnTo>
                  <a:lnTo>
                    <a:pt x="4690092" y="2880380"/>
                  </a:lnTo>
                  <a:lnTo>
                    <a:pt x="6139757" y="2880380"/>
                  </a:lnTo>
                  <a:lnTo>
                    <a:pt x="6139757" y="5457561"/>
                  </a:lnTo>
                  <a:close/>
                  <a:moveTo>
                    <a:pt x="6139757" y="2728781"/>
                  </a:moveTo>
                  <a:lnTo>
                    <a:pt x="4690092" y="2728781"/>
                  </a:lnTo>
                  <a:lnTo>
                    <a:pt x="4690092" y="151599"/>
                  </a:lnTo>
                  <a:lnTo>
                    <a:pt x="6139757" y="151599"/>
                  </a:lnTo>
                  <a:lnTo>
                    <a:pt x="6139757" y="2728781"/>
                  </a:lnTo>
                  <a:close/>
                </a:path>
              </a:pathLst>
            </a:custGeom>
            <a:solidFill>
              <a:srgbClr val="FFFCF6">
                <a:alpha val="49804"/>
              </a:srgbClr>
            </a:solidFill>
          </p:spPr>
          <p:txBody>
            <a:bodyPr/>
            <a:lstStyle/>
            <a:p>
              <a:endParaRPr lang="en-US"/>
            </a:p>
          </p:txBody>
        </p:sp>
      </p:grpSp>
      <p:grpSp>
        <p:nvGrpSpPr>
          <p:cNvPr id="35" name="Group 34">
            <a:extLst>
              <a:ext uri="{FF2B5EF4-FFF2-40B4-BE49-F238E27FC236}">
                <a16:creationId xmlns:a16="http://schemas.microsoft.com/office/drawing/2014/main" id="{F1D04742-CFC0-9350-32BD-CF60CD7EFE6D}"/>
              </a:ext>
            </a:extLst>
          </p:cNvPr>
          <p:cNvGrpSpPr/>
          <p:nvPr/>
        </p:nvGrpSpPr>
        <p:grpSpPr>
          <a:xfrm rot="155642">
            <a:off x="1207594" y="640584"/>
            <a:ext cx="15188251" cy="8846875"/>
            <a:chOff x="1207594" y="640584"/>
            <a:chExt cx="15188251" cy="8846875"/>
          </a:xfrm>
        </p:grpSpPr>
        <p:grpSp>
          <p:nvGrpSpPr>
            <p:cNvPr id="4" name="Group 4">
              <a:extLst>
                <a:ext uri="{FF2B5EF4-FFF2-40B4-BE49-F238E27FC236}">
                  <a16:creationId xmlns:a16="http://schemas.microsoft.com/office/drawing/2014/main" id="{44268F6A-8672-1E04-D219-E38EA651E500}"/>
                </a:ext>
              </a:extLst>
            </p:cNvPr>
            <p:cNvGrpSpPr/>
            <p:nvPr/>
          </p:nvGrpSpPr>
          <p:grpSpPr>
            <a:xfrm rot="-141492">
              <a:off x="3198168" y="1908309"/>
              <a:ext cx="13197677" cy="7579150"/>
              <a:chOff x="0" y="0"/>
              <a:chExt cx="3168704" cy="1865022"/>
            </a:xfrm>
          </p:grpSpPr>
          <p:sp>
            <p:nvSpPr>
              <p:cNvPr id="5" name="Freeform 5">
                <a:extLst>
                  <a:ext uri="{FF2B5EF4-FFF2-40B4-BE49-F238E27FC236}">
                    <a16:creationId xmlns:a16="http://schemas.microsoft.com/office/drawing/2014/main" id="{C5DF5EC0-9ADD-1351-F085-8532411D177F}"/>
                  </a:ext>
                </a:extLst>
              </p:cNvPr>
              <p:cNvSpPr/>
              <p:nvPr/>
            </p:nvSpPr>
            <p:spPr>
              <a:xfrm>
                <a:off x="0" y="0"/>
                <a:ext cx="3168704" cy="1865022"/>
              </a:xfrm>
              <a:custGeom>
                <a:avLst/>
                <a:gdLst/>
                <a:ahLst/>
                <a:cxnLst/>
                <a:rect l="l" t="t" r="r" b="b"/>
                <a:pathLst>
                  <a:path w="3168704" h="1865022">
                    <a:moveTo>
                      <a:pt x="0" y="0"/>
                    </a:moveTo>
                    <a:lnTo>
                      <a:pt x="3168704" y="0"/>
                    </a:lnTo>
                    <a:lnTo>
                      <a:pt x="3168704" y="1865022"/>
                    </a:lnTo>
                    <a:lnTo>
                      <a:pt x="0" y="1865022"/>
                    </a:lnTo>
                    <a:close/>
                  </a:path>
                </a:pathLst>
              </a:custGeom>
              <a:solidFill>
                <a:srgbClr val="171717"/>
              </a:solidFill>
            </p:spPr>
            <p:txBody>
              <a:bodyPr/>
              <a:lstStyle/>
              <a:p>
                <a:endParaRPr lang="en-US"/>
              </a:p>
            </p:txBody>
          </p:sp>
          <p:sp>
            <p:nvSpPr>
              <p:cNvPr id="6" name="TextBox 6">
                <a:extLst>
                  <a:ext uri="{FF2B5EF4-FFF2-40B4-BE49-F238E27FC236}">
                    <a16:creationId xmlns:a16="http://schemas.microsoft.com/office/drawing/2014/main" id="{21B16E0D-CDF3-1C51-5F89-869CFD8F8741}"/>
                  </a:ext>
                </a:extLst>
              </p:cNvPr>
              <p:cNvSpPr txBox="1"/>
              <p:nvPr/>
            </p:nvSpPr>
            <p:spPr>
              <a:xfrm>
                <a:off x="0" y="-38100"/>
                <a:ext cx="3168704" cy="1903122"/>
              </a:xfrm>
              <a:prstGeom prst="rect">
                <a:avLst/>
              </a:prstGeom>
            </p:spPr>
            <p:txBody>
              <a:bodyPr lIns="50800" tIns="50800" rIns="50800" bIns="50800" rtlCol="0" anchor="ctr"/>
              <a:lstStyle/>
              <a:p>
                <a:pPr algn="ctr">
                  <a:lnSpc>
                    <a:spcPts val="2879"/>
                  </a:lnSpc>
                </a:pPr>
                <a:endParaRPr/>
              </a:p>
            </p:txBody>
          </p:sp>
        </p:grpSp>
        <p:grpSp>
          <p:nvGrpSpPr>
            <p:cNvPr id="7" name="Group 7">
              <a:extLst>
                <a:ext uri="{FF2B5EF4-FFF2-40B4-BE49-F238E27FC236}">
                  <a16:creationId xmlns:a16="http://schemas.microsoft.com/office/drawing/2014/main" id="{E4604591-BE0A-E106-78B1-1744EF080493}"/>
                </a:ext>
              </a:extLst>
            </p:cNvPr>
            <p:cNvGrpSpPr/>
            <p:nvPr/>
          </p:nvGrpSpPr>
          <p:grpSpPr>
            <a:xfrm rot="-141492">
              <a:off x="1207594" y="640584"/>
              <a:ext cx="14824388" cy="8479959"/>
              <a:chOff x="0" y="0"/>
              <a:chExt cx="3168704" cy="1857998"/>
            </a:xfrm>
          </p:grpSpPr>
          <p:sp>
            <p:nvSpPr>
              <p:cNvPr id="8" name="Freeform 8">
                <a:extLst>
                  <a:ext uri="{FF2B5EF4-FFF2-40B4-BE49-F238E27FC236}">
                    <a16:creationId xmlns:a16="http://schemas.microsoft.com/office/drawing/2014/main" id="{932B49A2-0B2C-7849-C325-8302ABA40E05}"/>
                  </a:ext>
                </a:extLst>
              </p:cNvPr>
              <p:cNvSpPr/>
              <p:nvPr/>
            </p:nvSpPr>
            <p:spPr>
              <a:xfrm>
                <a:off x="0" y="0"/>
                <a:ext cx="3168704" cy="1857998"/>
              </a:xfrm>
              <a:custGeom>
                <a:avLst/>
                <a:gdLst/>
                <a:ahLst/>
                <a:cxnLst/>
                <a:rect l="l" t="t" r="r" b="b"/>
                <a:pathLst>
                  <a:path w="3168704" h="1857998">
                    <a:moveTo>
                      <a:pt x="0" y="0"/>
                    </a:moveTo>
                    <a:lnTo>
                      <a:pt x="3168704" y="0"/>
                    </a:lnTo>
                    <a:lnTo>
                      <a:pt x="3168704" y="1857998"/>
                    </a:lnTo>
                    <a:lnTo>
                      <a:pt x="0" y="1857998"/>
                    </a:lnTo>
                    <a:close/>
                  </a:path>
                </a:pathLst>
              </a:custGeom>
              <a:solidFill>
                <a:srgbClr val="FFFCF6"/>
              </a:solidFill>
            </p:spPr>
            <p:txBody>
              <a:bodyPr/>
              <a:lstStyle/>
              <a:p>
                <a:endParaRPr lang="en-US"/>
              </a:p>
            </p:txBody>
          </p:sp>
          <p:sp>
            <p:nvSpPr>
              <p:cNvPr id="9" name="TextBox 9">
                <a:extLst>
                  <a:ext uri="{FF2B5EF4-FFF2-40B4-BE49-F238E27FC236}">
                    <a16:creationId xmlns:a16="http://schemas.microsoft.com/office/drawing/2014/main" id="{9E2EEBBB-3A04-D960-3A5A-038814396C10}"/>
                  </a:ext>
                </a:extLst>
              </p:cNvPr>
              <p:cNvSpPr txBox="1"/>
              <p:nvPr/>
            </p:nvSpPr>
            <p:spPr>
              <a:xfrm>
                <a:off x="0" y="-38100"/>
                <a:ext cx="3168704" cy="1896098"/>
              </a:xfrm>
              <a:prstGeom prst="rect">
                <a:avLst/>
              </a:prstGeom>
            </p:spPr>
            <p:txBody>
              <a:bodyPr lIns="50800" tIns="50800" rIns="50800" bIns="50800" rtlCol="0" anchor="ctr"/>
              <a:lstStyle/>
              <a:p>
                <a:pPr algn="ctr">
                  <a:lnSpc>
                    <a:spcPts val="2879"/>
                  </a:lnSpc>
                </a:pPr>
                <a:endParaRPr/>
              </a:p>
            </p:txBody>
          </p:sp>
        </p:grpSp>
      </p:grpSp>
      <p:sp>
        <p:nvSpPr>
          <p:cNvPr id="10" name="Freeform 10">
            <a:extLst>
              <a:ext uri="{FF2B5EF4-FFF2-40B4-BE49-F238E27FC236}">
                <a16:creationId xmlns:a16="http://schemas.microsoft.com/office/drawing/2014/main" id="{FADE7A36-ED28-387A-C3F1-35B1876E5185}"/>
              </a:ext>
            </a:extLst>
          </p:cNvPr>
          <p:cNvSpPr/>
          <p:nvPr/>
        </p:nvSpPr>
        <p:spPr>
          <a:xfrm rot="514379">
            <a:off x="7677468" y="9200687"/>
            <a:ext cx="2933064" cy="709268"/>
          </a:xfrm>
          <a:custGeom>
            <a:avLst/>
            <a:gdLst/>
            <a:ahLst/>
            <a:cxnLst/>
            <a:rect l="l" t="t" r="r" b="b"/>
            <a:pathLst>
              <a:path w="2933064" h="709268">
                <a:moveTo>
                  <a:pt x="0" y="0"/>
                </a:moveTo>
                <a:lnTo>
                  <a:pt x="2933064" y="0"/>
                </a:lnTo>
                <a:lnTo>
                  <a:pt x="2933064" y="709269"/>
                </a:lnTo>
                <a:lnTo>
                  <a:pt x="0" y="7092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11" name="Group 11">
            <a:extLst>
              <a:ext uri="{FF2B5EF4-FFF2-40B4-BE49-F238E27FC236}">
                <a16:creationId xmlns:a16="http://schemas.microsoft.com/office/drawing/2014/main" id="{520B437C-BEA7-A0E9-5384-FA35ED865DFF}"/>
              </a:ext>
            </a:extLst>
          </p:cNvPr>
          <p:cNvGrpSpPr/>
          <p:nvPr/>
        </p:nvGrpSpPr>
        <p:grpSpPr>
          <a:xfrm>
            <a:off x="206373" y="567862"/>
            <a:ext cx="3938865" cy="3955889"/>
            <a:chOff x="0" y="0"/>
            <a:chExt cx="5251820" cy="5274519"/>
          </a:xfrm>
        </p:grpSpPr>
        <p:sp>
          <p:nvSpPr>
            <p:cNvPr id="12" name="Freeform 12">
              <a:extLst>
                <a:ext uri="{FF2B5EF4-FFF2-40B4-BE49-F238E27FC236}">
                  <a16:creationId xmlns:a16="http://schemas.microsoft.com/office/drawing/2014/main" id="{3011DF83-04ED-0B89-41C7-D0C9511557EE}"/>
                </a:ext>
              </a:extLst>
            </p:cNvPr>
            <p:cNvSpPr/>
            <p:nvPr/>
          </p:nvSpPr>
          <p:spPr>
            <a:xfrm rot="-426605">
              <a:off x="164766" y="280184"/>
              <a:ext cx="4710854" cy="2954990"/>
            </a:xfrm>
            <a:custGeom>
              <a:avLst/>
              <a:gdLst/>
              <a:ahLst/>
              <a:cxnLst/>
              <a:rect l="l" t="t" r="r" b="b"/>
              <a:pathLst>
                <a:path w="4710854" h="2954990">
                  <a:moveTo>
                    <a:pt x="0" y="0"/>
                  </a:moveTo>
                  <a:lnTo>
                    <a:pt x="4710854" y="0"/>
                  </a:lnTo>
                  <a:lnTo>
                    <a:pt x="4710854" y="2954991"/>
                  </a:lnTo>
                  <a:lnTo>
                    <a:pt x="0" y="295499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Freeform 13">
              <a:extLst>
                <a:ext uri="{FF2B5EF4-FFF2-40B4-BE49-F238E27FC236}">
                  <a16:creationId xmlns:a16="http://schemas.microsoft.com/office/drawing/2014/main" id="{98CAF56B-9A6E-DC19-88EE-4CCA5BF87FD4}"/>
                </a:ext>
              </a:extLst>
            </p:cNvPr>
            <p:cNvSpPr/>
            <p:nvPr/>
          </p:nvSpPr>
          <p:spPr>
            <a:xfrm rot="-426605">
              <a:off x="376200" y="2039344"/>
              <a:ext cx="4710854" cy="2954990"/>
            </a:xfrm>
            <a:custGeom>
              <a:avLst/>
              <a:gdLst/>
              <a:ahLst/>
              <a:cxnLst/>
              <a:rect l="l" t="t" r="r" b="b"/>
              <a:pathLst>
                <a:path w="4710854" h="2954990">
                  <a:moveTo>
                    <a:pt x="0" y="0"/>
                  </a:moveTo>
                  <a:lnTo>
                    <a:pt x="4710854" y="0"/>
                  </a:lnTo>
                  <a:lnTo>
                    <a:pt x="4710854" y="2954991"/>
                  </a:lnTo>
                  <a:lnTo>
                    <a:pt x="0" y="295499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14" name="Group 14">
              <a:extLst>
                <a:ext uri="{FF2B5EF4-FFF2-40B4-BE49-F238E27FC236}">
                  <a16:creationId xmlns:a16="http://schemas.microsoft.com/office/drawing/2014/main" id="{73727AF1-95A3-B478-ED9D-64A3C7A754B6}"/>
                </a:ext>
              </a:extLst>
            </p:cNvPr>
            <p:cNvGrpSpPr/>
            <p:nvPr/>
          </p:nvGrpSpPr>
          <p:grpSpPr>
            <a:xfrm rot="-751282">
              <a:off x="879422" y="812018"/>
              <a:ext cx="3492976" cy="3523045"/>
              <a:chOff x="0" y="0"/>
              <a:chExt cx="634243" cy="639703"/>
            </a:xfrm>
          </p:grpSpPr>
          <p:sp>
            <p:nvSpPr>
              <p:cNvPr id="15" name="Freeform 15">
                <a:extLst>
                  <a:ext uri="{FF2B5EF4-FFF2-40B4-BE49-F238E27FC236}">
                    <a16:creationId xmlns:a16="http://schemas.microsoft.com/office/drawing/2014/main" id="{6B3866CE-7CD8-7D2C-4C4C-002358BF9233}"/>
                  </a:ext>
                </a:extLst>
              </p:cNvPr>
              <p:cNvSpPr/>
              <p:nvPr/>
            </p:nvSpPr>
            <p:spPr>
              <a:xfrm>
                <a:off x="0" y="0"/>
                <a:ext cx="634243" cy="639703"/>
              </a:xfrm>
              <a:custGeom>
                <a:avLst/>
                <a:gdLst/>
                <a:ahLst/>
                <a:cxnLst/>
                <a:rect l="l" t="t" r="r" b="b"/>
                <a:pathLst>
                  <a:path w="634243" h="639703">
                    <a:moveTo>
                      <a:pt x="0" y="0"/>
                    </a:moveTo>
                    <a:lnTo>
                      <a:pt x="634243" y="0"/>
                    </a:lnTo>
                    <a:lnTo>
                      <a:pt x="634243" y="639703"/>
                    </a:lnTo>
                    <a:lnTo>
                      <a:pt x="0" y="639703"/>
                    </a:lnTo>
                    <a:close/>
                  </a:path>
                </a:pathLst>
              </a:custGeom>
              <a:solidFill>
                <a:srgbClr val="B7B6FA"/>
              </a:solidFill>
              <a:ln w="152400" cap="sq">
                <a:solidFill>
                  <a:srgbClr val="FFFCF6"/>
                </a:solidFill>
                <a:prstDash val="solid"/>
                <a:miter/>
              </a:ln>
            </p:spPr>
            <p:txBody>
              <a:bodyPr/>
              <a:lstStyle/>
              <a:p>
                <a:endParaRPr lang="en-US"/>
              </a:p>
            </p:txBody>
          </p:sp>
          <p:sp>
            <p:nvSpPr>
              <p:cNvPr id="16" name="TextBox 16">
                <a:extLst>
                  <a:ext uri="{FF2B5EF4-FFF2-40B4-BE49-F238E27FC236}">
                    <a16:creationId xmlns:a16="http://schemas.microsoft.com/office/drawing/2014/main" id="{0E131E44-E7A9-54E4-F024-0BF1FFE5AF4E}"/>
                  </a:ext>
                </a:extLst>
              </p:cNvPr>
              <p:cNvSpPr txBox="1"/>
              <p:nvPr/>
            </p:nvSpPr>
            <p:spPr>
              <a:xfrm>
                <a:off x="0" y="9525"/>
                <a:ext cx="634243" cy="630178"/>
              </a:xfrm>
              <a:prstGeom prst="rect">
                <a:avLst/>
              </a:prstGeom>
            </p:spPr>
            <p:txBody>
              <a:bodyPr lIns="45569" tIns="45569" rIns="45569" bIns="45569" rtlCol="0" anchor="ctr"/>
              <a:lstStyle/>
              <a:p>
                <a:pPr algn="ctr">
                  <a:lnSpc>
                    <a:spcPts val="2879"/>
                  </a:lnSpc>
                </a:pPr>
                <a:endParaRPr/>
              </a:p>
            </p:txBody>
          </p:sp>
        </p:grpSp>
        <p:sp>
          <p:nvSpPr>
            <p:cNvPr id="17" name="Freeform 17">
              <a:extLst>
                <a:ext uri="{FF2B5EF4-FFF2-40B4-BE49-F238E27FC236}">
                  <a16:creationId xmlns:a16="http://schemas.microsoft.com/office/drawing/2014/main" id="{5D7E44F8-21FA-A2E5-249C-3523ED203A88}"/>
                </a:ext>
              </a:extLst>
            </p:cNvPr>
            <p:cNvSpPr/>
            <p:nvPr/>
          </p:nvSpPr>
          <p:spPr>
            <a:xfrm>
              <a:off x="1387906" y="1254857"/>
              <a:ext cx="2637367" cy="2637367"/>
            </a:xfrm>
            <a:custGeom>
              <a:avLst/>
              <a:gdLst/>
              <a:ahLst/>
              <a:cxnLst/>
              <a:rect l="l" t="t" r="r" b="b"/>
              <a:pathLst>
                <a:path w="2637367" h="2637367">
                  <a:moveTo>
                    <a:pt x="0" y="0"/>
                  </a:moveTo>
                  <a:lnTo>
                    <a:pt x="2637367" y="0"/>
                  </a:lnTo>
                  <a:lnTo>
                    <a:pt x="2637367" y="2637367"/>
                  </a:lnTo>
                  <a:lnTo>
                    <a:pt x="0" y="263736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grpSp>
        <p:nvGrpSpPr>
          <p:cNvPr id="19" name="Group 19">
            <a:extLst>
              <a:ext uri="{FF2B5EF4-FFF2-40B4-BE49-F238E27FC236}">
                <a16:creationId xmlns:a16="http://schemas.microsoft.com/office/drawing/2014/main" id="{8F8882B2-74CE-4A88-3CC9-ACF3D27C97D0}"/>
              </a:ext>
            </a:extLst>
          </p:cNvPr>
          <p:cNvGrpSpPr/>
          <p:nvPr/>
        </p:nvGrpSpPr>
        <p:grpSpPr>
          <a:xfrm>
            <a:off x="14915196" y="6473929"/>
            <a:ext cx="3006024" cy="3566093"/>
            <a:chOff x="0" y="0"/>
            <a:chExt cx="4996847" cy="5627948"/>
          </a:xfrm>
        </p:grpSpPr>
        <p:grpSp>
          <p:nvGrpSpPr>
            <p:cNvPr id="20" name="Group 20">
              <a:extLst>
                <a:ext uri="{FF2B5EF4-FFF2-40B4-BE49-F238E27FC236}">
                  <a16:creationId xmlns:a16="http://schemas.microsoft.com/office/drawing/2014/main" id="{A9B54DCB-856B-A62B-C11A-B285A72F53B6}"/>
                </a:ext>
              </a:extLst>
            </p:cNvPr>
            <p:cNvGrpSpPr/>
            <p:nvPr/>
          </p:nvGrpSpPr>
          <p:grpSpPr>
            <a:xfrm rot="376119">
              <a:off x="242457" y="707585"/>
              <a:ext cx="4511933" cy="4688048"/>
              <a:chOff x="0" y="0"/>
              <a:chExt cx="891246" cy="926034"/>
            </a:xfrm>
          </p:grpSpPr>
          <p:sp>
            <p:nvSpPr>
              <p:cNvPr id="21" name="Freeform 21">
                <a:extLst>
                  <a:ext uri="{FF2B5EF4-FFF2-40B4-BE49-F238E27FC236}">
                    <a16:creationId xmlns:a16="http://schemas.microsoft.com/office/drawing/2014/main" id="{8A12497A-0935-FC8A-B13F-4B185761D620}"/>
                  </a:ext>
                </a:extLst>
              </p:cNvPr>
              <p:cNvSpPr/>
              <p:nvPr/>
            </p:nvSpPr>
            <p:spPr>
              <a:xfrm>
                <a:off x="0" y="0"/>
                <a:ext cx="891246" cy="926034"/>
              </a:xfrm>
              <a:custGeom>
                <a:avLst/>
                <a:gdLst/>
                <a:ahLst/>
                <a:cxnLst/>
                <a:rect l="l" t="t" r="r" b="b"/>
                <a:pathLst>
                  <a:path w="891246" h="926034">
                    <a:moveTo>
                      <a:pt x="0" y="0"/>
                    </a:moveTo>
                    <a:lnTo>
                      <a:pt x="891246" y="0"/>
                    </a:lnTo>
                    <a:lnTo>
                      <a:pt x="891246" y="926034"/>
                    </a:lnTo>
                    <a:lnTo>
                      <a:pt x="0" y="926034"/>
                    </a:lnTo>
                    <a:close/>
                  </a:path>
                </a:pathLst>
              </a:custGeom>
              <a:solidFill>
                <a:srgbClr val="42A664"/>
              </a:solidFill>
            </p:spPr>
            <p:txBody>
              <a:bodyPr/>
              <a:lstStyle/>
              <a:p>
                <a:endParaRPr lang="en-US"/>
              </a:p>
            </p:txBody>
          </p:sp>
          <p:sp>
            <p:nvSpPr>
              <p:cNvPr id="22" name="TextBox 22">
                <a:extLst>
                  <a:ext uri="{FF2B5EF4-FFF2-40B4-BE49-F238E27FC236}">
                    <a16:creationId xmlns:a16="http://schemas.microsoft.com/office/drawing/2014/main" id="{5DCFE170-7F5F-0C6C-A2F9-825610557B35}"/>
                  </a:ext>
                </a:extLst>
              </p:cNvPr>
              <p:cNvSpPr txBox="1"/>
              <p:nvPr/>
            </p:nvSpPr>
            <p:spPr>
              <a:xfrm>
                <a:off x="0" y="9525"/>
                <a:ext cx="891246" cy="916509"/>
              </a:xfrm>
              <a:prstGeom prst="rect">
                <a:avLst/>
              </a:prstGeom>
            </p:spPr>
            <p:txBody>
              <a:bodyPr lIns="50800" tIns="50800" rIns="50800" bIns="50800" rtlCol="0" anchor="ctr"/>
              <a:lstStyle/>
              <a:p>
                <a:pPr algn="ctr">
                  <a:lnSpc>
                    <a:spcPts val="2879"/>
                  </a:lnSpc>
                </a:pPr>
                <a:endParaRPr/>
              </a:p>
            </p:txBody>
          </p:sp>
        </p:grpSp>
        <p:grpSp>
          <p:nvGrpSpPr>
            <p:cNvPr id="23" name="Group 23">
              <a:extLst>
                <a:ext uri="{FF2B5EF4-FFF2-40B4-BE49-F238E27FC236}">
                  <a16:creationId xmlns:a16="http://schemas.microsoft.com/office/drawing/2014/main" id="{03B87668-8ED1-C136-BDD6-AB84B024DB50}"/>
                </a:ext>
              </a:extLst>
            </p:cNvPr>
            <p:cNvGrpSpPr/>
            <p:nvPr/>
          </p:nvGrpSpPr>
          <p:grpSpPr>
            <a:xfrm>
              <a:off x="2323901" y="0"/>
              <a:ext cx="1141257" cy="1141257"/>
              <a:chOff x="0" y="0"/>
              <a:chExt cx="812800" cy="812800"/>
            </a:xfrm>
          </p:grpSpPr>
          <p:sp>
            <p:nvSpPr>
              <p:cNvPr id="24" name="Freeform 24">
                <a:extLst>
                  <a:ext uri="{FF2B5EF4-FFF2-40B4-BE49-F238E27FC236}">
                    <a16:creationId xmlns:a16="http://schemas.microsoft.com/office/drawing/2014/main" id="{2804A26C-8E76-12F0-3BB8-830AA6E0C05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4"/>
              </a:solidFill>
            </p:spPr>
            <p:txBody>
              <a:bodyPr/>
              <a:lstStyle/>
              <a:p>
                <a:endParaRPr lang="en-US"/>
              </a:p>
            </p:txBody>
          </p:sp>
          <p:sp>
            <p:nvSpPr>
              <p:cNvPr id="25" name="TextBox 25">
                <a:extLst>
                  <a:ext uri="{FF2B5EF4-FFF2-40B4-BE49-F238E27FC236}">
                    <a16:creationId xmlns:a16="http://schemas.microsoft.com/office/drawing/2014/main" id="{F04C70B1-9E48-FFE0-A8CF-05946EC8F6CD}"/>
                  </a:ext>
                </a:extLst>
              </p:cNvPr>
              <p:cNvSpPr txBox="1"/>
              <p:nvPr/>
            </p:nvSpPr>
            <p:spPr>
              <a:xfrm>
                <a:off x="76200" y="85725"/>
                <a:ext cx="660400" cy="650875"/>
              </a:xfrm>
              <a:prstGeom prst="rect">
                <a:avLst/>
              </a:prstGeom>
            </p:spPr>
            <p:txBody>
              <a:bodyPr lIns="50800" tIns="50800" rIns="50800" bIns="50800" rtlCol="0" anchor="ctr"/>
              <a:lstStyle/>
              <a:p>
                <a:pPr algn="ctr">
                  <a:lnSpc>
                    <a:spcPts val="2879"/>
                  </a:lnSpc>
                </a:pPr>
                <a:endParaRPr/>
              </a:p>
            </p:txBody>
          </p:sp>
        </p:grpSp>
        <p:grpSp>
          <p:nvGrpSpPr>
            <p:cNvPr id="26" name="Group 26">
              <a:extLst>
                <a:ext uri="{FF2B5EF4-FFF2-40B4-BE49-F238E27FC236}">
                  <a16:creationId xmlns:a16="http://schemas.microsoft.com/office/drawing/2014/main" id="{CD253522-B922-89FC-A5D8-0C77B767593C}"/>
                </a:ext>
              </a:extLst>
            </p:cNvPr>
            <p:cNvGrpSpPr/>
            <p:nvPr/>
          </p:nvGrpSpPr>
          <p:grpSpPr>
            <a:xfrm rot="610585">
              <a:off x="822464" y="1290087"/>
              <a:ext cx="3492976" cy="3523045"/>
              <a:chOff x="0" y="0"/>
              <a:chExt cx="634243" cy="639703"/>
            </a:xfrm>
          </p:grpSpPr>
          <p:sp>
            <p:nvSpPr>
              <p:cNvPr id="27" name="Freeform 27">
                <a:extLst>
                  <a:ext uri="{FF2B5EF4-FFF2-40B4-BE49-F238E27FC236}">
                    <a16:creationId xmlns:a16="http://schemas.microsoft.com/office/drawing/2014/main" id="{AE0A1437-F22F-3166-EA1A-F4398AAD3D49}"/>
                  </a:ext>
                </a:extLst>
              </p:cNvPr>
              <p:cNvSpPr/>
              <p:nvPr/>
            </p:nvSpPr>
            <p:spPr>
              <a:xfrm>
                <a:off x="0" y="0"/>
                <a:ext cx="634243" cy="639703"/>
              </a:xfrm>
              <a:custGeom>
                <a:avLst/>
                <a:gdLst/>
                <a:ahLst/>
                <a:cxnLst/>
                <a:rect l="l" t="t" r="r" b="b"/>
                <a:pathLst>
                  <a:path w="634243" h="639703">
                    <a:moveTo>
                      <a:pt x="0" y="0"/>
                    </a:moveTo>
                    <a:lnTo>
                      <a:pt x="634243" y="0"/>
                    </a:lnTo>
                    <a:lnTo>
                      <a:pt x="634243" y="639703"/>
                    </a:lnTo>
                    <a:lnTo>
                      <a:pt x="0" y="639703"/>
                    </a:lnTo>
                    <a:close/>
                  </a:path>
                </a:pathLst>
              </a:custGeom>
              <a:solidFill>
                <a:srgbClr val="FFD84D"/>
              </a:solidFill>
              <a:ln w="152400" cap="sq">
                <a:solidFill>
                  <a:srgbClr val="FFFCF6"/>
                </a:solidFill>
                <a:prstDash val="solid"/>
                <a:miter/>
              </a:ln>
            </p:spPr>
            <p:txBody>
              <a:bodyPr/>
              <a:lstStyle/>
              <a:p>
                <a:endParaRPr lang="en-US"/>
              </a:p>
            </p:txBody>
          </p:sp>
          <p:sp>
            <p:nvSpPr>
              <p:cNvPr id="28" name="TextBox 28">
                <a:extLst>
                  <a:ext uri="{FF2B5EF4-FFF2-40B4-BE49-F238E27FC236}">
                    <a16:creationId xmlns:a16="http://schemas.microsoft.com/office/drawing/2014/main" id="{20789A8B-1725-FC58-0770-A2C37B5598A3}"/>
                  </a:ext>
                </a:extLst>
              </p:cNvPr>
              <p:cNvSpPr txBox="1"/>
              <p:nvPr/>
            </p:nvSpPr>
            <p:spPr>
              <a:xfrm>
                <a:off x="0" y="9525"/>
                <a:ext cx="634243" cy="630178"/>
              </a:xfrm>
              <a:prstGeom prst="rect">
                <a:avLst/>
              </a:prstGeom>
            </p:spPr>
            <p:txBody>
              <a:bodyPr lIns="50800" tIns="50800" rIns="50800" bIns="50800" rtlCol="0" anchor="ctr"/>
              <a:lstStyle/>
              <a:p>
                <a:pPr algn="ctr">
                  <a:lnSpc>
                    <a:spcPts val="2879"/>
                  </a:lnSpc>
                </a:pPr>
                <a:endParaRPr/>
              </a:p>
            </p:txBody>
          </p:sp>
        </p:grpSp>
        <p:sp>
          <p:nvSpPr>
            <p:cNvPr id="29" name="Freeform 29">
              <a:extLst>
                <a:ext uri="{FF2B5EF4-FFF2-40B4-BE49-F238E27FC236}">
                  <a16:creationId xmlns:a16="http://schemas.microsoft.com/office/drawing/2014/main" id="{D9BA02BF-4344-0497-6174-16128575801F}"/>
                </a:ext>
              </a:extLst>
            </p:cNvPr>
            <p:cNvSpPr/>
            <p:nvPr/>
          </p:nvSpPr>
          <p:spPr>
            <a:xfrm>
              <a:off x="794397" y="1522106"/>
              <a:ext cx="3059007" cy="3059007"/>
            </a:xfrm>
            <a:custGeom>
              <a:avLst/>
              <a:gdLst/>
              <a:ahLst/>
              <a:cxnLst/>
              <a:rect l="l" t="t" r="r" b="b"/>
              <a:pathLst>
                <a:path w="3059007" h="3059007">
                  <a:moveTo>
                    <a:pt x="0" y="0"/>
                  </a:moveTo>
                  <a:lnTo>
                    <a:pt x="3059007" y="0"/>
                  </a:lnTo>
                  <a:lnTo>
                    <a:pt x="3059007" y="3059007"/>
                  </a:lnTo>
                  <a:lnTo>
                    <a:pt x="0" y="305900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30" name="Freeform 30">
              <a:extLst>
                <a:ext uri="{FF2B5EF4-FFF2-40B4-BE49-F238E27FC236}">
                  <a16:creationId xmlns:a16="http://schemas.microsoft.com/office/drawing/2014/main" id="{1B4F8852-4C65-9B02-F120-0A61501D9053}"/>
                </a:ext>
              </a:extLst>
            </p:cNvPr>
            <p:cNvSpPr/>
            <p:nvPr/>
          </p:nvSpPr>
          <p:spPr>
            <a:xfrm>
              <a:off x="2207803" y="2567265"/>
              <a:ext cx="2128760" cy="1772676"/>
            </a:xfrm>
            <a:custGeom>
              <a:avLst/>
              <a:gdLst/>
              <a:ahLst/>
              <a:cxnLst/>
              <a:rect l="l" t="t" r="r" b="b"/>
              <a:pathLst>
                <a:path w="2128760" h="1772676">
                  <a:moveTo>
                    <a:pt x="0" y="0"/>
                  </a:moveTo>
                  <a:lnTo>
                    <a:pt x="2128760" y="0"/>
                  </a:lnTo>
                  <a:lnTo>
                    <a:pt x="2128760" y="1772676"/>
                  </a:lnTo>
                  <a:lnTo>
                    <a:pt x="0" y="177267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sp>
        <p:nvSpPr>
          <p:cNvPr id="33" name="TextBox 33">
            <a:extLst>
              <a:ext uri="{FF2B5EF4-FFF2-40B4-BE49-F238E27FC236}">
                <a16:creationId xmlns:a16="http://schemas.microsoft.com/office/drawing/2014/main" id="{A6A8220F-997F-B1E1-1F25-3753B6A30448}"/>
              </a:ext>
            </a:extLst>
          </p:cNvPr>
          <p:cNvSpPr txBox="1"/>
          <p:nvPr/>
        </p:nvSpPr>
        <p:spPr>
          <a:xfrm>
            <a:off x="1954405" y="6875183"/>
            <a:ext cx="13142618" cy="1654299"/>
          </a:xfrm>
          <a:prstGeom prst="rect">
            <a:avLst/>
          </a:prstGeom>
        </p:spPr>
        <p:txBody>
          <a:bodyPr wrap="square" lIns="0" tIns="0" rIns="0" bIns="0" rtlCol="0" anchor="t">
            <a:spAutoFit/>
          </a:bodyPr>
          <a:lstStyle/>
          <a:p>
            <a:pPr algn="ctr">
              <a:lnSpc>
                <a:spcPts val="4319"/>
              </a:lnSpc>
              <a:spcBef>
                <a:spcPct val="0"/>
              </a:spcBef>
            </a:pPr>
            <a:r>
              <a:rPr lang="en-US" sz="4800">
                <a:solidFill>
                  <a:srgbClr val="000000"/>
                </a:solidFill>
                <a:latin typeface="Goudy Type" panose="00000500000000000000" pitchFamily="2" charset="0"/>
                <a:ea typeface="Codec Pro"/>
                <a:cs typeface="Codec Pro"/>
                <a:sym typeface="Codec Pro"/>
              </a:rPr>
              <a:t>Share and read aloud the “NICE Nuggets” poster with your staff. Post in a visible area for your staff to review as they please. </a:t>
            </a:r>
          </a:p>
        </p:txBody>
      </p:sp>
      <p:sp>
        <p:nvSpPr>
          <p:cNvPr id="34" name="Freeform 8">
            <a:extLst>
              <a:ext uri="{FF2B5EF4-FFF2-40B4-BE49-F238E27FC236}">
                <a16:creationId xmlns:a16="http://schemas.microsoft.com/office/drawing/2014/main" id="{F56C1209-9D8E-2C3C-15DE-9956538ED66E}"/>
              </a:ext>
            </a:extLst>
          </p:cNvPr>
          <p:cNvSpPr/>
          <p:nvPr/>
        </p:nvSpPr>
        <p:spPr>
          <a:xfrm>
            <a:off x="4581152" y="1267599"/>
            <a:ext cx="9125695" cy="5186343"/>
          </a:xfrm>
          <a:custGeom>
            <a:avLst/>
            <a:gdLst/>
            <a:ahLst/>
            <a:cxnLst/>
            <a:rect l="l" t="t" r="r" b="b"/>
            <a:pathLst>
              <a:path w="7297035" h="3578889">
                <a:moveTo>
                  <a:pt x="0" y="0"/>
                </a:moveTo>
                <a:lnTo>
                  <a:pt x="7297035" y="0"/>
                </a:lnTo>
                <a:lnTo>
                  <a:pt x="7297035" y="3578889"/>
                </a:lnTo>
                <a:lnTo>
                  <a:pt x="0" y="3578889"/>
                </a:lnTo>
                <a:lnTo>
                  <a:pt x="0" y="0"/>
                </a:lnTo>
                <a:close/>
              </a:path>
            </a:pathLst>
          </a:custGeom>
          <a:blipFill>
            <a:blip r:embed="rId12"/>
            <a:stretch>
              <a:fillRect/>
            </a:stretch>
          </a:blipFill>
        </p:spPr>
        <p:txBody>
          <a:bodyPr/>
          <a:lstStyle/>
          <a:p>
            <a:endParaRPr lang="en-US"/>
          </a:p>
        </p:txBody>
      </p:sp>
    </p:spTree>
    <p:extLst>
      <p:ext uri="{BB962C8B-B14F-4D97-AF65-F5344CB8AC3E}">
        <p14:creationId xmlns:p14="http://schemas.microsoft.com/office/powerpoint/2010/main" val="2990481555"/>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D84D"/>
        </a:solidFill>
        <a:effectLst/>
      </p:bgPr>
    </p:bg>
    <p:spTree>
      <p:nvGrpSpPr>
        <p:cNvPr id="1" name="">
          <a:extLst>
            <a:ext uri="{FF2B5EF4-FFF2-40B4-BE49-F238E27FC236}">
              <a16:creationId xmlns:a16="http://schemas.microsoft.com/office/drawing/2014/main" id="{3F0D67F5-FED1-59E6-9240-2A45F7FE87D7}"/>
            </a:ext>
          </a:extLst>
        </p:cNvPr>
        <p:cNvGrpSpPr/>
        <p:nvPr/>
      </p:nvGrpSpPr>
      <p:grpSpPr>
        <a:xfrm>
          <a:off x="0" y="0"/>
          <a:ext cx="0" cy="0"/>
          <a:chOff x="0" y="0"/>
          <a:chExt cx="0" cy="0"/>
        </a:xfrm>
      </p:grpSpPr>
      <p:grpSp>
        <p:nvGrpSpPr>
          <p:cNvPr id="60" name="Group 59">
            <a:extLst>
              <a:ext uri="{FF2B5EF4-FFF2-40B4-BE49-F238E27FC236}">
                <a16:creationId xmlns:a16="http://schemas.microsoft.com/office/drawing/2014/main" id="{069C8D6D-3943-8DDC-B7DC-3341DCCDC126}"/>
              </a:ext>
            </a:extLst>
          </p:cNvPr>
          <p:cNvGrpSpPr/>
          <p:nvPr/>
        </p:nvGrpSpPr>
        <p:grpSpPr>
          <a:xfrm rot="21446469">
            <a:off x="1803157" y="749927"/>
            <a:ext cx="15213977" cy="8492739"/>
            <a:chOff x="3584966" y="2017257"/>
            <a:chExt cx="11185694" cy="6395532"/>
          </a:xfrm>
        </p:grpSpPr>
        <p:grpSp>
          <p:nvGrpSpPr>
            <p:cNvPr id="4" name="Group 4">
              <a:extLst>
                <a:ext uri="{FF2B5EF4-FFF2-40B4-BE49-F238E27FC236}">
                  <a16:creationId xmlns:a16="http://schemas.microsoft.com/office/drawing/2014/main" id="{473B20EB-013B-D2EA-95B9-F2226220F3DB}"/>
                </a:ext>
              </a:extLst>
            </p:cNvPr>
            <p:cNvGrpSpPr/>
            <p:nvPr/>
          </p:nvGrpSpPr>
          <p:grpSpPr>
            <a:xfrm rot="146830">
              <a:off x="3802899" y="2607828"/>
              <a:ext cx="10967761" cy="5804961"/>
              <a:chOff x="0" y="0"/>
              <a:chExt cx="3168704" cy="1677115"/>
            </a:xfrm>
          </p:grpSpPr>
          <p:sp>
            <p:nvSpPr>
              <p:cNvPr id="5" name="Freeform 5">
                <a:extLst>
                  <a:ext uri="{FF2B5EF4-FFF2-40B4-BE49-F238E27FC236}">
                    <a16:creationId xmlns:a16="http://schemas.microsoft.com/office/drawing/2014/main" id="{922D5BA4-782B-9899-6FEC-DF3B8BD0A3D8}"/>
                  </a:ext>
                </a:extLst>
              </p:cNvPr>
              <p:cNvSpPr/>
              <p:nvPr/>
            </p:nvSpPr>
            <p:spPr>
              <a:xfrm>
                <a:off x="0" y="0"/>
                <a:ext cx="3168704" cy="1677115"/>
              </a:xfrm>
              <a:custGeom>
                <a:avLst/>
                <a:gdLst/>
                <a:ahLst/>
                <a:cxnLst/>
                <a:rect l="l" t="t" r="r" b="b"/>
                <a:pathLst>
                  <a:path w="3168704" h="1677115">
                    <a:moveTo>
                      <a:pt x="0" y="0"/>
                    </a:moveTo>
                    <a:lnTo>
                      <a:pt x="3168704" y="0"/>
                    </a:lnTo>
                    <a:lnTo>
                      <a:pt x="3168704" y="1677115"/>
                    </a:lnTo>
                    <a:lnTo>
                      <a:pt x="0" y="1677115"/>
                    </a:lnTo>
                    <a:close/>
                  </a:path>
                </a:pathLst>
              </a:custGeom>
              <a:solidFill>
                <a:srgbClr val="171717"/>
              </a:solidFill>
            </p:spPr>
            <p:txBody>
              <a:bodyPr/>
              <a:lstStyle/>
              <a:p>
                <a:endParaRPr lang="en-US"/>
              </a:p>
            </p:txBody>
          </p:sp>
          <p:sp>
            <p:nvSpPr>
              <p:cNvPr id="6" name="TextBox 6">
                <a:extLst>
                  <a:ext uri="{FF2B5EF4-FFF2-40B4-BE49-F238E27FC236}">
                    <a16:creationId xmlns:a16="http://schemas.microsoft.com/office/drawing/2014/main" id="{212A475A-14D8-00B9-597A-5A9F920A8C5D}"/>
                  </a:ext>
                </a:extLst>
              </p:cNvPr>
              <p:cNvSpPr txBox="1"/>
              <p:nvPr/>
            </p:nvSpPr>
            <p:spPr>
              <a:xfrm>
                <a:off x="0" y="-38100"/>
                <a:ext cx="3168704" cy="1715215"/>
              </a:xfrm>
              <a:prstGeom prst="rect">
                <a:avLst/>
              </a:prstGeom>
            </p:spPr>
            <p:txBody>
              <a:bodyPr lIns="50800" tIns="50800" rIns="50800" bIns="50800" rtlCol="0" anchor="ctr"/>
              <a:lstStyle/>
              <a:p>
                <a:pPr algn="ctr">
                  <a:lnSpc>
                    <a:spcPts val="2879"/>
                  </a:lnSpc>
                </a:pPr>
                <a:endParaRPr/>
              </a:p>
            </p:txBody>
          </p:sp>
        </p:grpSp>
        <p:grpSp>
          <p:nvGrpSpPr>
            <p:cNvPr id="7" name="Group 7">
              <a:extLst>
                <a:ext uri="{FF2B5EF4-FFF2-40B4-BE49-F238E27FC236}">
                  <a16:creationId xmlns:a16="http://schemas.microsoft.com/office/drawing/2014/main" id="{3F06E75F-5F34-42AC-B503-BEA1E709E68E}"/>
                </a:ext>
              </a:extLst>
            </p:cNvPr>
            <p:cNvGrpSpPr/>
            <p:nvPr/>
          </p:nvGrpSpPr>
          <p:grpSpPr>
            <a:xfrm rot="146830">
              <a:off x="3584966" y="2017257"/>
              <a:ext cx="10967761" cy="6107150"/>
              <a:chOff x="0" y="0"/>
              <a:chExt cx="3168704" cy="1764421"/>
            </a:xfrm>
          </p:grpSpPr>
          <p:sp>
            <p:nvSpPr>
              <p:cNvPr id="8" name="Freeform 8">
                <a:extLst>
                  <a:ext uri="{FF2B5EF4-FFF2-40B4-BE49-F238E27FC236}">
                    <a16:creationId xmlns:a16="http://schemas.microsoft.com/office/drawing/2014/main" id="{095FFB23-04EE-D4E7-C198-2D7DD4830A99}"/>
                  </a:ext>
                </a:extLst>
              </p:cNvPr>
              <p:cNvSpPr/>
              <p:nvPr/>
            </p:nvSpPr>
            <p:spPr>
              <a:xfrm>
                <a:off x="0" y="0"/>
                <a:ext cx="3168704" cy="1764421"/>
              </a:xfrm>
              <a:custGeom>
                <a:avLst/>
                <a:gdLst/>
                <a:ahLst/>
                <a:cxnLst/>
                <a:rect l="l" t="t" r="r" b="b"/>
                <a:pathLst>
                  <a:path w="3168704" h="1764421">
                    <a:moveTo>
                      <a:pt x="0" y="0"/>
                    </a:moveTo>
                    <a:lnTo>
                      <a:pt x="3168704" y="0"/>
                    </a:lnTo>
                    <a:lnTo>
                      <a:pt x="3168704" y="1764421"/>
                    </a:lnTo>
                    <a:lnTo>
                      <a:pt x="0" y="1764421"/>
                    </a:lnTo>
                    <a:close/>
                  </a:path>
                </a:pathLst>
              </a:custGeom>
              <a:solidFill>
                <a:srgbClr val="FFFCF6"/>
              </a:solidFill>
            </p:spPr>
            <p:txBody>
              <a:bodyPr/>
              <a:lstStyle/>
              <a:p>
                <a:endParaRPr lang="en-US"/>
              </a:p>
            </p:txBody>
          </p:sp>
          <p:sp>
            <p:nvSpPr>
              <p:cNvPr id="9" name="TextBox 9">
                <a:extLst>
                  <a:ext uri="{FF2B5EF4-FFF2-40B4-BE49-F238E27FC236}">
                    <a16:creationId xmlns:a16="http://schemas.microsoft.com/office/drawing/2014/main" id="{6F0D1AC2-2B6E-B7C5-F68C-7D02BD890CAC}"/>
                  </a:ext>
                </a:extLst>
              </p:cNvPr>
              <p:cNvSpPr txBox="1"/>
              <p:nvPr/>
            </p:nvSpPr>
            <p:spPr>
              <a:xfrm>
                <a:off x="0" y="-38100"/>
                <a:ext cx="3168704" cy="1802521"/>
              </a:xfrm>
              <a:prstGeom prst="rect">
                <a:avLst/>
              </a:prstGeom>
            </p:spPr>
            <p:txBody>
              <a:bodyPr lIns="50800" tIns="50800" rIns="50800" bIns="50800" rtlCol="0" anchor="ctr"/>
              <a:lstStyle/>
              <a:p>
                <a:pPr algn="ctr">
                  <a:lnSpc>
                    <a:spcPts val="2879"/>
                  </a:lnSpc>
                </a:pPr>
                <a:endParaRPr/>
              </a:p>
            </p:txBody>
          </p:sp>
        </p:grpSp>
      </p:grpSp>
      <p:sp>
        <p:nvSpPr>
          <p:cNvPr id="10" name="TextBox 10">
            <a:extLst>
              <a:ext uri="{FF2B5EF4-FFF2-40B4-BE49-F238E27FC236}">
                <a16:creationId xmlns:a16="http://schemas.microsoft.com/office/drawing/2014/main" id="{29FD41A7-84BF-577E-DEC1-6988D07DC5B8}"/>
              </a:ext>
            </a:extLst>
          </p:cNvPr>
          <p:cNvSpPr txBox="1"/>
          <p:nvPr/>
        </p:nvSpPr>
        <p:spPr>
          <a:xfrm>
            <a:off x="1763913" y="2705100"/>
            <a:ext cx="8890367" cy="3233770"/>
          </a:xfrm>
          <a:prstGeom prst="rect">
            <a:avLst/>
          </a:prstGeom>
        </p:spPr>
        <p:txBody>
          <a:bodyPr wrap="square" lIns="0" tIns="0" rIns="0" bIns="0" rtlCol="0" anchor="t">
            <a:spAutoFit/>
          </a:bodyPr>
          <a:lstStyle/>
          <a:p>
            <a:pPr algn="ctr">
              <a:lnSpc>
                <a:spcPts val="12500"/>
              </a:lnSpc>
            </a:pPr>
            <a:r>
              <a:rPr lang="en-US" sz="13800" b="1" spc="-231">
                <a:solidFill>
                  <a:srgbClr val="171717"/>
                </a:solidFill>
                <a:latin typeface="Goudy Type" panose="00000500000000000000" pitchFamily="2" charset="0"/>
                <a:ea typeface="IBM Plex Mono Bold"/>
                <a:cs typeface="IBM Plex Mono Bold"/>
                <a:sym typeface="IBM Plex Mono Bold"/>
              </a:rPr>
              <a:t>Thank </a:t>
            </a:r>
          </a:p>
          <a:p>
            <a:pPr algn="ctr">
              <a:lnSpc>
                <a:spcPts val="12500"/>
              </a:lnSpc>
            </a:pPr>
            <a:r>
              <a:rPr lang="en-US" sz="13800" b="1" spc="-231">
                <a:solidFill>
                  <a:srgbClr val="171717"/>
                </a:solidFill>
                <a:latin typeface="Goudy Type" panose="00000500000000000000" pitchFamily="2" charset="0"/>
                <a:ea typeface="IBM Plex Mono Bold"/>
                <a:cs typeface="IBM Plex Mono Bold"/>
                <a:sym typeface="IBM Plex Mono Bold"/>
              </a:rPr>
              <a:t>You </a:t>
            </a:r>
          </a:p>
        </p:txBody>
      </p:sp>
      <p:grpSp>
        <p:nvGrpSpPr>
          <p:cNvPr id="11" name="Group 11">
            <a:extLst>
              <a:ext uri="{FF2B5EF4-FFF2-40B4-BE49-F238E27FC236}">
                <a16:creationId xmlns:a16="http://schemas.microsoft.com/office/drawing/2014/main" id="{0676A565-9B01-F4B4-B36F-C2F11B554C57}"/>
              </a:ext>
            </a:extLst>
          </p:cNvPr>
          <p:cNvGrpSpPr/>
          <p:nvPr/>
        </p:nvGrpSpPr>
        <p:grpSpPr>
          <a:xfrm rot="-136316">
            <a:off x="7172112" y="8632598"/>
            <a:ext cx="4806858" cy="657523"/>
            <a:chOff x="0" y="0"/>
            <a:chExt cx="6409143" cy="876697"/>
          </a:xfrm>
        </p:grpSpPr>
        <p:sp>
          <p:nvSpPr>
            <p:cNvPr id="12" name="Freeform 12">
              <a:extLst>
                <a:ext uri="{FF2B5EF4-FFF2-40B4-BE49-F238E27FC236}">
                  <a16:creationId xmlns:a16="http://schemas.microsoft.com/office/drawing/2014/main" id="{D22BA2D2-9B0D-264A-4D8C-7F867480E0B8}"/>
                </a:ext>
              </a:extLst>
            </p:cNvPr>
            <p:cNvSpPr/>
            <p:nvPr/>
          </p:nvSpPr>
          <p:spPr>
            <a:xfrm>
              <a:off x="0" y="20153"/>
              <a:ext cx="4206246" cy="856545"/>
            </a:xfrm>
            <a:custGeom>
              <a:avLst/>
              <a:gdLst/>
              <a:ahLst/>
              <a:cxnLst/>
              <a:rect l="l" t="t" r="r" b="b"/>
              <a:pathLst>
                <a:path w="4206246" h="856545">
                  <a:moveTo>
                    <a:pt x="0" y="0"/>
                  </a:moveTo>
                  <a:lnTo>
                    <a:pt x="4206246" y="0"/>
                  </a:lnTo>
                  <a:lnTo>
                    <a:pt x="4206246" y="856544"/>
                  </a:lnTo>
                  <a:lnTo>
                    <a:pt x="0" y="8565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3" name="Freeform 13">
              <a:extLst>
                <a:ext uri="{FF2B5EF4-FFF2-40B4-BE49-F238E27FC236}">
                  <a16:creationId xmlns:a16="http://schemas.microsoft.com/office/drawing/2014/main" id="{0D52299A-F51D-43FC-F1E0-BBA202AA4E83}"/>
                </a:ext>
              </a:extLst>
            </p:cNvPr>
            <p:cNvSpPr/>
            <p:nvPr/>
          </p:nvSpPr>
          <p:spPr>
            <a:xfrm>
              <a:off x="3718985" y="0"/>
              <a:ext cx="2690158" cy="856545"/>
            </a:xfrm>
            <a:custGeom>
              <a:avLst/>
              <a:gdLst/>
              <a:ahLst/>
              <a:cxnLst/>
              <a:rect l="l" t="t" r="r" b="b"/>
              <a:pathLst>
                <a:path w="2690158" h="856545">
                  <a:moveTo>
                    <a:pt x="0" y="0"/>
                  </a:moveTo>
                  <a:lnTo>
                    <a:pt x="2690158" y="0"/>
                  </a:lnTo>
                  <a:lnTo>
                    <a:pt x="2690158" y="856545"/>
                  </a:lnTo>
                  <a:lnTo>
                    <a:pt x="0" y="856545"/>
                  </a:lnTo>
                  <a:lnTo>
                    <a:pt x="0" y="0"/>
                  </a:lnTo>
                  <a:close/>
                </a:path>
              </a:pathLst>
            </a:custGeom>
            <a:blipFill>
              <a:blip r:embed="rId3">
                <a:extLst>
                  <a:ext uri="{96DAC541-7B7A-43D3-8B79-37D633B846F1}">
                    <asvg:svgBlip xmlns:asvg="http://schemas.microsoft.com/office/drawing/2016/SVG/main" r:embed="rId4"/>
                  </a:ext>
                </a:extLst>
              </a:blip>
              <a:stretch>
                <a:fillRect l="-56356"/>
              </a:stretch>
            </a:blipFill>
          </p:spPr>
          <p:txBody>
            <a:bodyPr/>
            <a:lstStyle/>
            <a:p>
              <a:endParaRPr lang="en-US"/>
            </a:p>
          </p:txBody>
        </p:sp>
      </p:grpSp>
      <p:sp>
        <p:nvSpPr>
          <p:cNvPr id="51" name="Freeform 51">
            <a:extLst>
              <a:ext uri="{FF2B5EF4-FFF2-40B4-BE49-F238E27FC236}">
                <a16:creationId xmlns:a16="http://schemas.microsoft.com/office/drawing/2014/main" id="{9E0C287D-279D-5564-8A92-00F2FEFB2ADD}"/>
              </a:ext>
            </a:extLst>
          </p:cNvPr>
          <p:cNvSpPr/>
          <p:nvPr/>
        </p:nvSpPr>
        <p:spPr>
          <a:xfrm>
            <a:off x="1088870" y="300631"/>
            <a:ext cx="1535342" cy="1515802"/>
          </a:xfrm>
          <a:custGeom>
            <a:avLst/>
            <a:gdLst/>
            <a:ahLst/>
            <a:cxnLst/>
            <a:rect l="l" t="t" r="r" b="b"/>
            <a:pathLst>
              <a:path w="1535342" h="1515802">
                <a:moveTo>
                  <a:pt x="0" y="0"/>
                </a:moveTo>
                <a:lnTo>
                  <a:pt x="1535343" y="0"/>
                </a:lnTo>
                <a:lnTo>
                  <a:pt x="1535343" y="1515802"/>
                </a:lnTo>
                <a:lnTo>
                  <a:pt x="0" y="151580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2" name="Freeform 52">
            <a:extLst>
              <a:ext uri="{FF2B5EF4-FFF2-40B4-BE49-F238E27FC236}">
                <a16:creationId xmlns:a16="http://schemas.microsoft.com/office/drawing/2014/main" id="{8C0DBE18-4EB7-A20E-7441-E86BCEFA0D70}"/>
              </a:ext>
            </a:extLst>
          </p:cNvPr>
          <p:cNvSpPr/>
          <p:nvPr/>
        </p:nvSpPr>
        <p:spPr>
          <a:xfrm flipH="1">
            <a:off x="16113428" y="8219496"/>
            <a:ext cx="1535342" cy="1515802"/>
          </a:xfrm>
          <a:custGeom>
            <a:avLst/>
            <a:gdLst/>
            <a:ahLst/>
            <a:cxnLst/>
            <a:rect l="l" t="t" r="r" b="b"/>
            <a:pathLst>
              <a:path w="1535342" h="1515802">
                <a:moveTo>
                  <a:pt x="1535343" y="0"/>
                </a:moveTo>
                <a:lnTo>
                  <a:pt x="0" y="0"/>
                </a:lnTo>
                <a:lnTo>
                  <a:pt x="0" y="1515802"/>
                </a:lnTo>
                <a:lnTo>
                  <a:pt x="1535343" y="1515802"/>
                </a:lnTo>
                <a:lnTo>
                  <a:pt x="1535343"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7" name="TextBox 33">
            <a:extLst>
              <a:ext uri="{FF2B5EF4-FFF2-40B4-BE49-F238E27FC236}">
                <a16:creationId xmlns:a16="http://schemas.microsoft.com/office/drawing/2014/main" id="{CBD1F235-DE74-1392-5205-0A6A39544513}"/>
              </a:ext>
            </a:extLst>
          </p:cNvPr>
          <p:cNvSpPr txBox="1"/>
          <p:nvPr/>
        </p:nvSpPr>
        <p:spPr>
          <a:xfrm>
            <a:off x="2155628" y="7347153"/>
            <a:ext cx="14227288" cy="1102866"/>
          </a:xfrm>
          <a:prstGeom prst="rect">
            <a:avLst/>
          </a:prstGeom>
        </p:spPr>
        <p:txBody>
          <a:bodyPr wrap="square" lIns="0" tIns="0" rIns="0" bIns="0" rtlCol="0" anchor="t">
            <a:spAutoFit/>
          </a:bodyPr>
          <a:lstStyle/>
          <a:p>
            <a:pPr algn="ctr">
              <a:lnSpc>
                <a:spcPts val="4319"/>
              </a:lnSpc>
              <a:spcBef>
                <a:spcPct val="0"/>
              </a:spcBef>
            </a:pPr>
            <a:r>
              <a:rPr lang="en-US" sz="4400">
                <a:solidFill>
                  <a:srgbClr val="000000"/>
                </a:solidFill>
                <a:latin typeface="Goudy Type" panose="00000500000000000000" pitchFamily="2" charset="0"/>
                <a:ea typeface="Codec Pro"/>
                <a:cs typeface="Codec Pro"/>
                <a:sym typeface="Codec Pro"/>
              </a:rPr>
              <a:t>Please enjoy the summary handout and retain throughout the NICE Workshop program in your 3-ring binder</a:t>
            </a:r>
          </a:p>
        </p:txBody>
      </p:sp>
      <p:pic>
        <p:nvPicPr>
          <p:cNvPr id="3" name="Picture 2">
            <a:extLst>
              <a:ext uri="{FF2B5EF4-FFF2-40B4-BE49-F238E27FC236}">
                <a16:creationId xmlns:a16="http://schemas.microsoft.com/office/drawing/2014/main" id="{B1C3973D-85D8-0FBD-74BD-FC4D18D02863}"/>
              </a:ext>
            </a:extLst>
          </p:cNvPr>
          <p:cNvPicPr>
            <a:picLocks noChangeAspect="1"/>
          </p:cNvPicPr>
          <p:nvPr/>
        </p:nvPicPr>
        <p:blipFill>
          <a:blip r:embed="rId7"/>
          <a:stretch>
            <a:fillRect/>
          </a:stretch>
        </p:blipFill>
        <p:spPr>
          <a:xfrm>
            <a:off x="10339240" y="1104900"/>
            <a:ext cx="4672160" cy="5969982"/>
          </a:xfrm>
          <a:prstGeom prst="rect">
            <a:avLst/>
          </a:prstGeom>
          <a:ln w="19050">
            <a:solidFill>
              <a:schemeClr val="tx1"/>
            </a:solidFill>
          </a:ln>
        </p:spPr>
      </p:pic>
    </p:spTree>
    <p:extLst>
      <p:ext uri="{BB962C8B-B14F-4D97-AF65-F5344CB8AC3E}">
        <p14:creationId xmlns:p14="http://schemas.microsoft.com/office/powerpoint/2010/main" val="37931831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a:extLst>
            <a:ext uri="{FF2B5EF4-FFF2-40B4-BE49-F238E27FC236}">
              <a16:creationId xmlns:a16="http://schemas.microsoft.com/office/drawing/2014/main" id="{4A1BA630-D490-4873-558E-F05D790287EF}"/>
            </a:ext>
          </a:extLst>
        </p:cNvPr>
        <p:cNvGrpSpPr/>
        <p:nvPr/>
      </p:nvGrpSpPr>
      <p:grpSpPr>
        <a:xfrm>
          <a:off x="0" y="0"/>
          <a:ext cx="0" cy="0"/>
          <a:chOff x="0" y="0"/>
          <a:chExt cx="0" cy="0"/>
        </a:xfrm>
      </p:grpSpPr>
      <p:sp>
        <p:nvSpPr>
          <p:cNvPr id="3" name="Freeform 3">
            <a:extLst>
              <a:ext uri="{FF2B5EF4-FFF2-40B4-BE49-F238E27FC236}">
                <a16:creationId xmlns:a16="http://schemas.microsoft.com/office/drawing/2014/main" id="{A5F40914-BFB9-0BA9-C4F8-E13CA6D5587D}"/>
              </a:ext>
            </a:extLst>
          </p:cNvPr>
          <p:cNvSpPr/>
          <p:nvPr/>
        </p:nvSpPr>
        <p:spPr>
          <a:xfrm rot="5400000">
            <a:off x="-125399367" y="-74615105"/>
            <a:ext cx="69072262" cy="218302472"/>
          </a:xfrm>
          <a:custGeom>
            <a:avLst/>
            <a:gdLst/>
            <a:ahLst/>
            <a:cxnLst/>
            <a:rect l="l" t="t" r="r" b="b"/>
            <a:pathLst>
              <a:path w="7717333" h="13719704">
                <a:moveTo>
                  <a:pt x="7717333" y="151599"/>
                </a:moveTo>
                <a:lnTo>
                  <a:pt x="7717333" y="0"/>
                </a:lnTo>
                <a:lnTo>
                  <a:pt x="42637" y="0"/>
                </a:lnTo>
                <a:lnTo>
                  <a:pt x="42637" y="75799"/>
                </a:lnTo>
                <a:lnTo>
                  <a:pt x="0" y="75799"/>
                </a:lnTo>
                <a:lnTo>
                  <a:pt x="0" y="13719704"/>
                </a:lnTo>
                <a:lnTo>
                  <a:pt x="85274" y="13719704"/>
                </a:lnTo>
                <a:lnTo>
                  <a:pt x="85274" y="11066721"/>
                </a:lnTo>
                <a:lnTo>
                  <a:pt x="1534939" y="11066721"/>
                </a:lnTo>
                <a:lnTo>
                  <a:pt x="1534939" y="13719704"/>
                </a:lnTo>
                <a:lnTo>
                  <a:pt x="1620214" y="13719704"/>
                </a:lnTo>
                <a:lnTo>
                  <a:pt x="1620214" y="11066721"/>
                </a:lnTo>
                <a:lnTo>
                  <a:pt x="3069878" y="11066721"/>
                </a:lnTo>
                <a:lnTo>
                  <a:pt x="3069878" y="13719704"/>
                </a:lnTo>
                <a:lnTo>
                  <a:pt x="3155153" y="13719704"/>
                </a:lnTo>
                <a:lnTo>
                  <a:pt x="3155153" y="11066721"/>
                </a:lnTo>
                <a:lnTo>
                  <a:pt x="4604817" y="11066721"/>
                </a:lnTo>
                <a:lnTo>
                  <a:pt x="4604817" y="13719704"/>
                </a:lnTo>
                <a:lnTo>
                  <a:pt x="4690092" y="13719704"/>
                </a:lnTo>
                <a:lnTo>
                  <a:pt x="4690092" y="11066721"/>
                </a:lnTo>
                <a:lnTo>
                  <a:pt x="6139757" y="11066721"/>
                </a:lnTo>
                <a:lnTo>
                  <a:pt x="6139757" y="13719704"/>
                </a:lnTo>
                <a:lnTo>
                  <a:pt x="6225031" y="13719704"/>
                </a:lnTo>
                <a:lnTo>
                  <a:pt x="6225031" y="11066721"/>
                </a:lnTo>
                <a:lnTo>
                  <a:pt x="7717333" y="11066721"/>
                </a:lnTo>
                <a:lnTo>
                  <a:pt x="7717333" y="10915123"/>
                </a:lnTo>
                <a:lnTo>
                  <a:pt x="6225031" y="10915123"/>
                </a:lnTo>
                <a:lnTo>
                  <a:pt x="6225031" y="8337941"/>
                </a:lnTo>
                <a:lnTo>
                  <a:pt x="7717333" y="8337941"/>
                </a:lnTo>
                <a:lnTo>
                  <a:pt x="7717333" y="8186342"/>
                </a:lnTo>
                <a:lnTo>
                  <a:pt x="6225031" y="8186342"/>
                </a:lnTo>
                <a:lnTo>
                  <a:pt x="6225031" y="5609160"/>
                </a:lnTo>
                <a:lnTo>
                  <a:pt x="7717333" y="5609160"/>
                </a:lnTo>
                <a:lnTo>
                  <a:pt x="7717333" y="5457561"/>
                </a:lnTo>
                <a:lnTo>
                  <a:pt x="6225031" y="5457561"/>
                </a:lnTo>
                <a:lnTo>
                  <a:pt x="6225031" y="2880380"/>
                </a:lnTo>
                <a:lnTo>
                  <a:pt x="7717333" y="2880380"/>
                </a:lnTo>
                <a:lnTo>
                  <a:pt x="7717333" y="2728781"/>
                </a:lnTo>
                <a:lnTo>
                  <a:pt x="6225031" y="2728781"/>
                </a:lnTo>
                <a:lnTo>
                  <a:pt x="6225031" y="151599"/>
                </a:lnTo>
                <a:lnTo>
                  <a:pt x="7717333" y="151599"/>
                </a:lnTo>
                <a:close/>
                <a:moveTo>
                  <a:pt x="1620214" y="2728781"/>
                </a:moveTo>
                <a:lnTo>
                  <a:pt x="1620214" y="151599"/>
                </a:lnTo>
                <a:lnTo>
                  <a:pt x="3069878" y="151599"/>
                </a:lnTo>
                <a:lnTo>
                  <a:pt x="3069878" y="2728781"/>
                </a:lnTo>
                <a:lnTo>
                  <a:pt x="1620214" y="2728781"/>
                </a:lnTo>
                <a:close/>
                <a:moveTo>
                  <a:pt x="3069878" y="2880380"/>
                </a:moveTo>
                <a:lnTo>
                  <a:pt x="3069878" y="5457561"/>
                </a:lnTo>
                <a:lnTo>
                  <a:pt x="1620214" y="5457561"/>
                </a:lnTo>
                <a:lnTo>
                  <a:pt x="1620214" y="2880380"/>
                </a:lnTo>
                <a:lnTo>
                  <a:pt x="3069878" y="2880380"/>
                </a:lnTo>
                <a:close/>
                <a:moveTo>
                  <a:pt x="1534939" y="2728781"/>
                </a:moveTo>
                <a:lnTo>
                  <a:pt x="85274" y="2728781"/>
                </a:lnTo>
                <a:lnTo>
                  <a:pt x="85274" y="151599"/>
                </a:lnTo>
                <a:lnTo>
                  <a:pt x="1534939" y="151599"/>
                </a:lnTo>
                <a:lnTo>
                  <a:pt x="1534939" y="2728781"/>
                </a:lnTo>
                <a:close/>
                <a:moveTo>
                  <a:pt x="1534939" y="2880380"/>
                </a:moveTo>
                <a:lnTo>
                  <a:pt x="1534939" y="5457561"/>
                </a:lnTo>
                <a:lnTo>
                  <a:pt x="85274" y="5457561"/>
                </a:lnTo>
                <a:lnTo>
                  <a:pt x="85274" y="2880380"/>
                </a:lnTo>
                <a:lnTo>
                  <a:pt x="1534939" y="2880380"/>
                </a:lnTo>
                <a:close/>
                <a:moveTo>
                  <a:pt x="1534939" y="5609160"/>
                </a:moveTo>
                <a:lnTo>
                  <a:pt x="1534939" y="8186342"/>
                </a:lnTo>
                <a:lnTo>
                  <a:pt x="85274" y="8186342"/>
                </a:lnTo>
                <a:lnTo>
                  <a:pt x="85274" y="5609160"/>
                </a:lnTo>
                <a:lnTo>
                  <a:pt x="1534939" y="5609160"/>
                </a:lnTo>
                <a:close/>
                <a:moveTo>
                  <a:pt x="1620214" y="5609160"/>
                </a:moveTo>
                <a:lnTo>
                  <a:pt x="3069878" y="5609160"/>
                </a:lnTo>
                <a:lnTo>
                  <a:pt x="3069878" y="8186342"/>
                </a:lnTo>
                <a:lnTo>
                  <a:pt x="1620214" y="8186342"/>
                </a:lnTo>
                <a:lnTo>
                  <a:pt x="1620214" y="5609160"/>
                </a:lnTo>
                <a:close/>
                <a:moveTo>
                  <a:pt x="3155153" y="5609160"/>
                </a:moveTo>
                <a:lnTo>
                  <a:pt x="4604817" y="5609160"/>
                </a:lnTo>
                <a:lnTo>
                  <a:pt x="4604817" y="8186342"/>
                </a:lnTo>
                <a:lnTo>
                  <a:pt x="3155153" y="8186342"/>
                </a:lnTo>
                <a:lnTo>
                  <a:pt x="3155153" y="5609160"/>
                </a:lnTo>
                <a:close/>
                <a:moveTo>
                  <a:pt x="3155153" y="5457561"/>
                </a:moveTo>
                <a:lnTo>
                  <a:pt x="3155153" y="2880380"/>
                </a:lnTo>
                <a:lnTo>
                  <a:pt x="4604817" y="2880380"/>
                </a:lnTo>
                <a:lnTo>
                  <a:pt x="4604817" y="5457561"/>
                </a:lnTo>
                <a:lnTo>
                  <a:pt x="3155153" y="5457561"/>
                </a:lnTo>
                <a:close/>
                <a:moveTo>
                  <a:pt x="3155153" y="2728781"/>
                </a:moveTo>
                <a:lnTo>
                  <a:pt x="3155153" y="151599"/>
                </a:lnTo>
                <a:lnTo>
                  <a:pt x="4604817" y="151599"/>
                </a:lnTo>
                <a:lnTo>
                  <a:pt x="4604817" y="2728781"/>
                </a:lnTo>
                <a:lnTo>
                  <a:pt x="3155153" y="2728781"/>
                </a:lnTo>
                <a:close/>
                <a:moveTo>
                  <a:pt x="85274" y="10915123"/>
                </a:moveTo>
                <a:lnTo>
                  <a:pt x="85274" y="8337941"/>
                </a:lnTo>
                <a:lnTo>
                  <a:pt x="1534939" y="8337941"/>
                </a:lnTo>
                <a:lnTo>
                  <a:pt x="1534939" y="10915123"/>
                </a:lnTo>
                <a:lnTo>
                  <a:pt x="85274" y="10915123"/>
                </a:lnTo>
                <a:close/>
                <a:moveTo>
                  <a:pt x="1620214" y="10915123"/>
                </a:moveTo>
                <a:lnTo>
                  <a:pt x="1620214" y="8337941"/>
                </a:lnTo>
                <a:lnTo>
                  <a:pt x="3069878" y="8337941"/>
                </a:lnTo>
                <a:lnTo>
                  <a:pt x="3069878" y="10915123"/>
                </a:lnTo>
                <a:lnTo>
                  <a:pt x="1620214" y="10915123"/>
                </a:lnTo>
                <a:close/>
                <a:moveTo>
                  <a:pt x="3155153" y="10915123"/>
                </a:moveTo>
                <a:lnTo>
                  <a:pt x="3155153" y="8337941"/>
                </a:lnTo>
                <a:lnTo>
                  <a:pt x="4604817" y="8337941"/>
                </a:lnTo>
                <a:lnTo>
                  <a:pt x="4604817" y="10915123"/>
                </a:lnTo>
                <a:lnTo>
                  <a:pt x="3155153" y="10915123"/>
                </a:lnTo>
                <a:close/>
                <a:moveTo>
                  <a:pt x="6139757" y="10915123"/>
                </a:moveTo>
                <a:lnTo>
                  <a:pt x="4690092" y="10915123"/>
                </a:lnTo>
                <a:lnTo>
                  <a:pt x="4690092" y="8337941"/>
                </a:lnTo>
                <a:lnTo>
                  <a:pt x="6139757" y="8337941"/>
                </a:lnTo>
                <a:lnTo>
                  <a:pt x="6139757" y="10915123"/>
                </a:lnTo>
                <a:close/>
                <a:moveTo>
                  <a:pt x="6139757" y="8186342"/>
                </a:moveTo>
                <a:lnTo>
                  <a:pt x="4690092" y="8186342"/>
                </a:lnTo>
                <a:lnTo>
                  <a:pt x="4690092" y="5609160"/>
                </a:lnTo>
                <a:lnTo>
                  <a:pt x="6139757" y="5609160"/>
                </a:lnTo>
                <a:lnTo>
                  <a:pt x="6139757" y="8186342"/>
                </a:lnTo>
                <a:close/>
                <a:moveTo>
                  <a:pt x="6139757" y="5457561"/>
                </a:moveTo>
                <a:lnTo>
                  <a:pt x="4690092" y="5457561"/>
                </a:lnTo>
                <a:lnTo>
                  <a:pt x="4690092" y="2880380"/>
                </a:lnTo>
                <a:lnTo>
                  <a:pt x="6139757" y="2880380"/>
                </a:lnTo>
                <a:lnTo>
                  <a:pt x="6139757" y="5457561"/>
                </a:lnTo>
                <a:close/>
                <a:moveTo>
                  <a:pt x="6139757" y="2728781"/>
                </a:moveTo>
                <a:lnTo>
                  <a:pt x="4690092" y="2728781"/>
                </a:lnTo>
                <a:lnTo>
                  <a:pt x="4690092" y="151599"/>
                </a:lnTo>
                <a:lnTo>
                  <a:pt x="6139757" y="151599"/>
                </a:lnTo>
                <a:lnTo>
                  <a:pt x="6139757" y="2728781"/>
                </a:lnTo>
                <a:close/>
              </a:path>
            </a:pathLst>
          </a:custGeom>
          <a:solidFill>
            <a:srgbClr val="CDC7BE">
              <a:alpha val="49804"/>
            </a:srgbClr>
          </a:solidFill>
        </p:spPr>
        <p:txBody>
          <a:bodyPr/>
          <a:lstStyle/>
          <a:p>
            <a:endParaRPr lang="en-US"/>
          </a:p>
        </p:txBody>
      </p:sp>
      <p:grpSp>
        <p:nvGrpSpPr>
          <p:cNvPr id="4" name="Group 4">
            <a:extLst>
              <a:ext uri="{FF2B5EF4-FFF2-40B4-BE49-F238E27FC236}">
                <a16:creationId xmlns:a16="http://schemas.microsoft.com/office/drawing/2014/main" id="{35A57CCB-747C-F472-1823-59ED0ABC9AC9}"/>
              </a:ext>
            </a:extLst>
          </p:cNvPr>
          <p:cNvGrpSpPr/>
          <p:nvPr/>
        </p:nvGrpSpPr>
        <p:grpSpPr>
          <a:xfrm rot="244198">
            <a:off x="1625825" y="1414597"/>
            <a:ext cx="7560959" cy="7647373"/>
            <a:chOff x="0" y="0"/>
            <a:chExt cx="1726500" cy="1746232"/>
          </a:xfrm>
        </p:grpSpPr>
        <p:sp>
          <p:nvSpPr>
            <p:cNvPr id="5" name="Freeform 5">
              <a:extLst>
                <a:ext uri="{FF2B5EF4-FFF2-40B4-BE49-F238E27FC236}">
                  <a16:creationId xmlns:a16="http://schemas.microsoft.com/office/drawing/2014/main" id="{F7A263BD-85D6-FBEA-65DF-A1556AE4BA3E}"/>
                </a:ext>
              </a:extLst>
            </p:cNvPr>
            <p:cNvSpPr/>
            <p:nvPr/>
          </p:nvSpPr>
          <p:spPr>
            <a:xfrm>
              <a:off x="0" y="0"/>
              <a:ext cx="1726500" cy="1746232"/>
            </a:xfrm>
            <a:custGeom>
              <a:avLst/>
              <a:gdLst/>
              <a:ahLst/>
              <a:cxnLst/>
              <a:rect l="l" t="t" r="r" b="b"/>
              <a:pathLst>
                <a:path w="1726500" h="1746232">
                  <a:moveTo>
                    <a:pt x="0" y="0"/>
                  </a:moveTo>
                  <a:lnTo>
                    <a:pt x="1726500" y="0"/>
                  </a:lnTo>
                  <a:lnTo>
                    <a:pt x="1726500" y="1746232"/>
                  </a:lnTo>
                  <a:lnTo>
                    <a:pt x="0" y="1746232"/>
                  </a:lnTo>
                  <a:close/>
                </a:path>
              </a:pathLst>
            </a:custGeom>
            <a:solidFill>
              <a:srgbClr val="171717"/>
            </a:solidFill>
          </p:spPr>
          <p:txBody>
            <a:bodyPr/>
            <a:lstStyle/>
            <a:p>
              <a:endParaRPr lang="en-US"/>
            </a:p>
          </p:txBody>
        </p:sp>
        <p:sp>
          <p:nvSpPr>
            <p:cNvPr id="6" name="TextBox 6">
              <a:extLst>
                <a:ext uri="{FF2B5EF4-FFF2-40B4-BE49-F238E27FC236}">
                  <a16:creationId xmlns:a16="http://schemas.microsoft.com/office/drawing/2014/main" id="{0CA4D00C-0DDF-67F6-9EA5-C4D4A154EE2E}"/>
                </a:ext>
              </a:extLst>
            </p:cNvPr>
            <p:cNvSpPr txBox="1"/>
            <p:nvPr/>
          </p:nvSpPr>
          <p:spPr>
            <a:xfrm>
              <a:off x="0" y="-38100"/>
              <a:ext cx="1726500" cy="1784332"/>
            </a:xfrm>
            <a:prstGeom prst="rect">
              <a:avLst/>
            </a:prstGeom>
          </p:spPr>
          <p:txBody>
            <a:bodyPr lIns="50800" tIns="50800" rIns="50800" bIns="50800" rtlCol="0" anchor="ctr"/>
            <a:lstStyle/>
            <a:p>
              <a:pPr algn="ctr">
                <a:lnSpc>
                  <a:spcPts val="2879"/>
                </a:lnSpc>
              </a:pPr>
              <a:endParaRPr/>
            </a:p>
          </p:txBody>
        </p:sp>
      </p:grpSp>
      <p:grpSp>
        <p:nvGrpSpPr>
          <p:cNvPr id="7" name="Group 7">
            <a:extLst>
              <a:ext uri="{FF2B5EF4-FFF2-40B4-BE49-F238E27FC236}">
                <a16:creationId xmlns:a16="http://schemas.microsoft.com/office/drawing/2014/main" id="{1222AEF8-4405-5DD2-394F-0CB8E70D2964}"/>
              </a:ext>
            </a:extLst>
          </p:cNvPr>
          <p:cNvGrpSpPr/>
          <p:nvPr/>
        </p:nvGrpSpPr>
        <p:grpSpPr>
          <a:xfrm rot="-288912">
            <a:off x="1372762" y="1256417"/>
            <a:ext cx="7560959" cy="7607753"/>
            <a:chOff x="0" y="0"/>
            <a:chExt cx="1726500" cy="1737185"/>
          </a:xfrm>
          <a:solidFill>
            <a:srgbClr val="84DAF6"/>
          </a:solidFill>
        </p:grpSpPr>
        <p:sp>
          <p:nvSpPr>
            <p:cNvPr id="8" name="Freeform 8">
              <a:extLst>
                <a:ext uri="{FF2B5EF4-FFF2-40B4-BE49-F238E27FC236}">
                  <a16:creationId xmlns:a16="http://schemas.microsoft.com/office/drawing/2014/main" id="{20D8CF38-A5EA-0DF3-C5FB-1C5E6A371617}"/>
                </a:ext>
              </a:extLst>
            </p:cNvPr>
            <p:cNvSpPr/>
            <p:nvPr/>
          </p:nvSpPr>
          <p:spPr>
            <a:xfrm>
              <a:off x="0" y="0"/>
              <a:ext cx="1726500" cy="1737185"/>
            </a:xfrm>
            <a:custGeom>
              <a:avLst/>
              <a:gdLst/>
              <a:ahLst/>
              <a:cxnLst/>
              <a:rect l="l" t="t" r="r" b="b"/>
              <a:pathLst>
                <a:path w="1726500" h="1737185">
                  <a:moveTo>
                    <a:pt x="0" y="0"/>
                  </a:moveTo>
                  <a:lnTo>
                    <a:pt x="1726500" y="0"/>
                  </a:lnTo>
                  <a:lnTo>
                    <a:pt x="1726500" y="1737185"/>
                  </a:lnTo>
                  <a:lnTo>
                    <a:pt x="0" y="1737185"/>
                  </a:lnTo>
                  <a:close/>
                </a:path>
              </a:pathLst>
            </a:custGeom>
            <a:grpFill/>
          </p:spPr>
          <p:txBody>
            <a:bodyPr/>
            <a:lstStyle/>
            <a:p>
              <a:endParaRPr lang="en-US"/>
            </a:p>
          </p:txBody>
        </p:sp>
        <p:sp>
          <p:nvSpPr>
            <p:cNvPr id="9" name="TextBox 9">
              <a:extLst>
                <a:ext uri="{FF2B5EF4-FFF2-40B4-BE49-F238E27FC236}">
                  <a16:creationId xmlns:a16="http://schemas.microsoft.com/office/drawing/2014/main" id="{E154E448-E1C5-2825-3873-DA14C84A21F9}"/>
                </a:ext>
              </a:extLst>
            </p:cNvPr>
            <p:cNvSpPr txBox="1"/>
            <p:nvPr/>
          </p:nvSpPr>
          <p:spPr>
            <a:xfrm>
              <a:off x="0" y="-38100"/>
              <a:ext cx="1726500" cy="1775285"/>
            </a:xfrm>
            <a:prstGeom prst="rect">
              <a:avLst/>
            </a:prstGeom>
            <a:grpFill/>
          </p:spPr>
          <p:txBody>
            <a:bodyPr lIns="50800" tIns="50800" rIns="50800" bIns="50800" rtlCol="0" anchor="ctr"/>
            <a:lstStyle/>
            <a:p>
              <a:pPr algn="ctr">
                <a:lnSpc>
                  <a:spcPts val="2879"/>
                </a:lnSpc>
              </a:pPr>
              <a:endParaRPr/>
            </a:p>
          </p:txBody>
        </p:sp>
      </p:grpSp>
      <p:sp>
        <p:nvSpPr>
          <p:cNvPr id="13" name="Freeform 13">
            <a:extLst>
              <a:ext uri="{FF2B5EF4-FFF2-40B4-BE49-F238E27FC236}">
                <a16:creationId xmlns:a16="http://schemas.microsoft.com/office/drawing/2014/main" id="{CDAB206C-74E9-8CAD-7AA5-29496D81F795}"/>
              </a:ext>
            </a:extLst>
          </p:cNvPr>
          <p:cNvSpPr/>
          <p:nvPr/>
        </p:nvSpPr>
        <p:spPr>
          <a:xfrm rot="7436154">
            <a:off x="7478899" y="127221"/>
            <a:ext cx="1432699" cy="2057400"/>
          </a:xfrm>
          <a:custGeom>
            <a:avLst/>
            <a:gdLst/>
            <a:ahLst/>
            <a:cxnLst/>
            <a:rect l="l" t="t" r="r" b="b"/>
            <a:pathLst>
              <a:path w="1432699" h="2057400">
                <a:moveTo>
                  <a:pt x="0" y="0"/>
                </a:moveTo>
                <a:lnTo>
                  <a:pt x="1432699" y="0"/>
                </a:lnTo>
                <a:lnTo>
                  <a:pt x="1432699" y="2057400"/>
                </a:lnTo>
                <a:lnTo>
                  <a:pt x="0" y="20574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4" name="Group 14">
            <a:extLst>
              <a:ext uri="{FF2B5EF4-FFF2-40B4-BE49-F238E27FC236}">
                <a16:creationId xmlns:a16="http://schemas.microsoft.com/office/drawing/2014/main" id="{4CAACC1E-8C6D-843A-5AAD-DFA213E36938}"/>
              </a:ext>
            </a:extLst>
          </p:cNvPr>
          <p:cNvGrpSpPr/>
          <p:nvPr/>
        </p:nvGrpSpPr>
        <p:grpSpPr>
          <a:xfrm>
            <a:off x="10400884" y="1423042"/>
            <a:ext cx="7277516" cy="7630484"/>
            <a:chOff x="0" y="0"/>
            <a:chExt cx="8484155" cy="10173978"/>
          </a:xfrm>
          <a:solidFill>
            <a:srgbClr val="FFD84D"/>
          </a:solidFill>
        </p:grpSpPr>
        <p:grpSp>
          <p:nvGrpSpPr>
            <p:cNvPr id="15" name="Group 15">
              <a:extLst>
                <a:ext uri="{FF2B5EF4-FFF2-40B4-BE49-F238E27FC236}">
                  <a16:creationId xmlns:a16="http://schemas.microsoft.com/office/drawing/2014/main" id="{5518B6F7-E600-8DBA-BCC2-1FDCEB862333}"/>
                </a:ext>
              </a:extLst>
            </p:cNvPr>
            <p:cNvGrpSpPr/>
            <p:nvPr/>
          </p:nvGrpSpPr>
          <p:grpSpPr>
            <a:xfrm>
              <a:off x="272778" y="305077"/>
              <a:ext cx="8211377" cy="9868901"/>
              <a:chOff x="0" y="0"/>
              <a:chExt cx="1622000" cy="1949413"/>
            </a:xfrm>
            <a:grpFill/>
          </p:grpSpPr>
          <p:sp>
            <p:nvSpPr>
              <p:cNvPr id="16" name="Freeform 16">
                <a:extLst>
                  <a:ext uri="{FF2B5EF4-FFF2-40B4-BE49-F238E27FC236}">
                    <a16:creationId xmlns:a16="http://schemas.microsoft.com/office/drawing/2014/main" id="{EE195FCD-E752-098E-6B84-AE052D6E77C7}"/>
                  </a:ext>
                </a:extLst>
              </p:cNvPr>
              <p:cNvSpPr/>
              <p:nvPr/>
            </p:nvSpPr>
            <p:spPr>
              <a:xfrm>
                <a:off x="0" y="0"/>
                <a:ext cx="1622000" cy="1949413"/>
              </a:xfrm>
              <a:custGeom>
                <a:avLst/>
                <a:gdLst/>
                <a:ahLst/>
                <a:cxnLst/>
                <a:rect l="l" t="t" r="r" b="b"/>
                <a:pathLst>
                  <a:path w="1622000" h="1949413">
                    <a:moveTo>
                      <a:pt x="0" y="0"/>
                    </a:moveTo>
                    <a:lnTo>
                      <a:pt x="1622000" y="0"/>
                    </a:lnTo>
                    <a:lnTo>
                      <a:pt x="1622000" y="1949413"/>
                    </a:lnTo>
                    <a:lnTo>
                      <a:pt x="0" y="1949413"/>
                    </a:lnTo>
                    <a:close/>
                  </a:path>
                </a:pathLst>
              </a:custGeom>
              <a:grpFill/>
            </p:spPr>
            <p:txBody>
              <a:bodyPr/>
              <a:lstStyle/>
              <a:p>
                <a:endParaRPr lang="en-US"/>
              </a:p>
            </p:txBody>
          </p:sp>
          <p:sp>
            <p:nvSpPr>
              <p:cNvPr id="17" name="TextBox 17">
                <a:extLst>
                  <a:ext uri="{FF2B5EF4-FFF2-40B4-BE49-F238E27FC236}">
                    <a16:creationId xmlns:a16="http://schemas.microsoft.com/office/drawing/2014/main" id="{4BD5DBDE-6350-A2A4-14F0-F614412BE822}"/>
                  </a:ext>
                </a:extLst>
              </p:cNvPr>
              <p:cNvSpPr txBox="1"/>
              <p:nvPr/>
            </p:nvSpPr>
            <p:spPr>
              <a:xfrm>
                <a:off x="0" y="9525"/>
                <a:ext cx="1622000" cy="1939888"/>
              </a:xfrm>
              <a:prstGeom prst="rect">
                <a:avLst/>
              </a:prstGeom>
              <a:solidFill>
                <a:schemeClr val="tx1"/>
              </a:solidFill>
            </p:spPr>
            <p:txBody>
              <a:bodyPr lIns="50800" tIns="50800" rIns="50800" bIns="50800" rtlCol="0" anchor="ctr"/>
              <a:lstStyle/>
              <a:p>
                <a:pPr algn="ctr">
                  <a:lnSpc>
                    <a:spcPts val="2879"/>
                  </a:lnSpc>
                </a:pPr>
                <a:endParaRPr/>
              </a:p>
            </p:txBody>
          </p:sp>
        </p:grpSp>
        <p:sp>
          <p:nvSpPr>
            <p:cNvPr id="19" name="Freeform 19">
              <a:extLst>
                <a:ext uri="{FF2B5EF4-FFF2-40B4-BE49-F238E27FC236}">
                  <a16:creationId xmlns:a16="http://schemas.microsoft.com/office/drawing/2014/main" id="{4EB0B29D-77CF-1743-6F56-5EFB38A76C71}"/>
                </a:ext>
              </a:extLst>
            </p:cNvPr>
            <p:cNvSpPr/>
            <p:nvPr/>
          </p:nvSpPr>
          <p:spPr>
            <a:xfrm>
              <a:off x="0" y="0"/>
              <a:ext cx="8211377" cy="9868901"/>
            </a:xfrm>
            <a:custGeom>
              <a:avLst/>
              <a:gdLst/>
              <a:ahLst/>
              <a:cxnLst/>
              <a:rect l="l" t="t" r="r" b="b"/>
              <a:pathLst>
                <a:path w="1622000" h="1949413">
                  <a:moveTo>
                    <a:pt x="0" y="0"/>
                  </a:moveTo>
                  <a:lnTo>
                    <a:pt x="1622000" y="0"/>
                  </a:lnTo>
                  <a:lnTo>
                    <a:pt x="1622000" y="1949413"/>
                  </a:lnTo>
                  <a:lnTo>
                    <a:pt x="0" y="1949413"/>
                  </a:lnTo>
                  <a:close/>
                </a:path>
              </a:pathLst>
            </a:custGeom>
            <a:grpFill/>
          </p:spPr>
          <p:txBody>
            <a:bodyPr/>
            <a:lstStyle/>
            <a:p>
              <a:endParaRPr lang="en-US"/>
            </a:p>
          </p:txBody>
        </p:sp>
      </p:grpSp>
      <p:sp>
        <p:nvSpPr>
          <p:cNvPr id="22" name="TextBox 22">
            <a:extLst>
              <a:ext uri="{FF2B5EF4-FFF2-40B4-BE49-F238E27FC236}">
                <a16:creationId xmlns:a16="http://schemas.microsoft.com/office/drawing/2014/main" id="{7B3A3814-3ED8-F78D-6B6B-10A7E547A49F}"/>
              </a:ext>
            </a:extLst>
          </p:cNvPr>
          <p:cNvSpPr txBox="1"/>
          <p:nvPr/>
        </p:nvSpPr>
        <p:spPr>
          <a:xfrm>
            <a:off x="2057400" y="1857256"/>
            <a:ext cx="6393975" cy="6370975"/>
          </a:xfrm>
          <a:prstGeom prst="rect">
            <a:avLst/>
          </a:prstGeom>
        </p:spPr>
        <p:txBody>
          <a:bodyPr wrap="square" lIns="0" tIns="0" rIns="0" bIns="0" rtlCol="0" anchor="t">
            <a:spAutoFit/>
          </a:bodyPr>
          <a:lstStyle/>
          <a:p>
            <a:pPr algn="ctr">
              <a:spcBef>
                <a:spcPct val="0"/>
              </a:spcBef>
            </a:pPr>
            <a:r>
              <a:rPr lang="en-US" sz="13800" b="1">
                <a:solidFill>
                  <a:srgbClr val="171717"/>
                </a:solidFill>
                <a:latin typeface="Goudy Type" panose="00000500000000000000" pitchFamily="2" charset="0"/>
                <a:ea typeface="IBM Plex Mono Bold"/>
                <a:cs typeface="IBM Plex Mono Bold"/>
                <a:sym typeface="IBM Plex Mono Bold"/>
              </a:rPr>
              <a:t>What Is A Feeling?</a:t>
            </a:r>
          </a:p>
        </p:txBody>
      </p:sp>
      <p:sp>
        <p:nvSpPr>
          <p:cNvPr id="25" name="TextBox 21">
            <a:extLst>
              <a:ext uri="{FF2B5EF4-FFF2-40B4-BE49-F238E27FC236}">
                <a16:creationId xmlns:a16="http://schemas.microsoft.com/office/drawing/2014/main" id="{037C944F-05D7-D854-FBAE-12053BF4EECB}"/>
              </a:ext>
            </a:extLst>
          </p:cNvPr>
          <p:cNvSpPr txBox="1"/>
          <p:nvPr/>
        </p:nvSpPr>
        <p:spPr>
          <a:xfrm>
            <a:off x="10896600" y="2019300"/>
            <a:ext cx="6172200" cy="6001643"/>
          </a:xfrm>
          <a:prstGeom prst="rect">
            <a:avLst/>
          </a:prstGeom>
        </p:spPr>
        <p:txBody>
          <a:bodyPr wrap="square" lIns="0" tIns="0" rIns="0" bIns="0" rtlCol="0" anchor="t">
            <a:spAutoFit/>
          </a:bodyPr>
          <a:lstStyle/>
          <a:p>
            <a:pPr algn="ctr"/>
            <a:r>
              <a:rPr lang="en-US" sz="7800" spc="-161">
                <a:solidFill>
                  <a:srgbClr val="171717"/>
                </a:solidFill>
                <a:ea typeface="Codec Pro"/>
                <a:cs typeface="Codec Pro"/>
                <a:sym typeface="Codec Pro"/>
              </a:rPr>
              <a:t>Feelings are subjective; they are an emotional state or reaction. </a:t>
            </a:r>
          </a:p>
        </p:txBody>
      </p:sp>
    </p:spTree>
    <p:extLst>
      <p:ext uri="{BB962C8B-B14F-4D97-AF65-F5344CB8AC3E}">
        <p14:creationId xmlns:p14="http://schemas.microsoft.com/office/powerpoint/2010/main" val="1258681139"/>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0C6ED"/>
        </a:solidFill>
        <a:effectLst/>
      </p:bgPr>
    </p:bg>
    <p:spTree>
      <p:nvGrpSpPr>
        <p:cNvPr id="1" name="">
          <a:extLst>
            <a:ext uri="{FF2B5EF4-FFF2-40B4-BE49-F238E27FC236}">
              <a16:creationId xmlns:a16="http://schemas.microsoft.com/office/drawing/2014/main" id="{929048FE-A9BF-DCD0-444C-0E5851F0B7BD}"/>
            </a:ext>
          </a:extLst>
        </p:cNvPr>
        <p:cNvGrpSpPr/>
        <p:nvPr/>
      </p:nvGrpSpPr>
      <p:grpSpPr>
        <a:xfrm>
          <a:off x="0" y="0"/>
          <a:ext cx="0" cy="0"/>
          <a:chOff x="0" y="0"/>
          <a:chExt cx="0" cy="0"/>
        </a:xfrm>
      </p:grpSpPr>
      <p:grpSp>
        <p:nvGrpSpPr>
          <p:cNvPr id="35" name="Group 34">
            <a:extLst>
              <a:ext uri="{FF2B5EF4-FFF2-40B4-BE49-F238E27FC236}">
                <a16:creationId xmlns:a16="http://schemas.microsoft.com/office/drawing/2014/main" id="{09EDAE50-C523-45AB-3DF2-D80F60D76772}"/>
              </a:ext>
            </a:extLst>
          </p:cNvPr>
          <p:cNvGrpSpPr/>
          <p:nvPr/>
        </p:nvGrpSpPr>
        <p:grpSpPr>
          <a:xfrm rot="155642">
            <a:off x="1207211" y="657499"/>
            <a:ext cx="16202954" cy="8852925"/>
            <a:chOff x="1207594" y="640584"/>
            <a:chExt cx="15188251" cy="8846875"/>
          </a:xfrm>
        </p:grpSpPr>
        <p:grpSp>
          <p:nvGrpSpPr>
            <p:cNvPr id="4" name="Group 4">
              <a:extLst>
                <a:ext uri="{FF2B5EF4-FFF2-40B4-BE49-F238E27FC236}">
                  <a16:creationId xmlns:a16="http://schemas.microsoft.com/office/drawing/2014/main" id="{F8B89317-839E-1955-2106-08153BAE109F}"/>
                </a:ext>
              </a:extLst>
            </p:cNvPr>
            <p:cNvGrpSpPr/>
            <p:nvPr/>
          </p:nvGrpSpPr>
          <p:grpSpPr>
            <a:xfrm rot="-141492">
              <a:off x="3198168" y="1908309"/>
              <a:ext cx="13197677" cy="7579150"/>
              <a:chOff x="0" y="0"/>
              <a:chExt cx="3168704" cy="1865022"/>
            </a:xfrm>
          </p:grpSpPr>
          <p:sp>
            <p:nvSpPr>
              <p:cNvPr id="5" name="Freeform 5">
                <a:extLst>
                  <a:ext uri="{FF2B5EF4-FFF2-40B4-BE49-F238E27FC236}">
                    <a16:creationId xmlns:a16="http://schemas.microsoft.com/office/drawing/2014/main" id="{A1138D26-B5EE-5BD7-83EF-A4DDAEF1FCD9}"/>
                  </a:ext>
                </a:extLst>
              </p:cNvPr>
              <p:cNvSpPr/>
              <p:nvPr/>
            </p:nvSpPr>
            <p:spPr>
              <a:xfrm>
                <a:off x="0" y="0"/>
                <a:ext cx="3168704" cy="1865022"/>
              </a:xfrm>
              <a:custGeom>
                <a:avLst/>
                <a:gdLst/>
                <a:ahLst/>
                <a:cxnLst/>
                <a:rect l="l" t="t" r="r" b="b"/>
                <a:pathLst>
                  <a:path w="3168704" h="1865022">
                    <a:moveTo>
                      <a:pt x="0" y="0"/>
                    </a:moveTo>
                    <a:lnTo>
                      <a:pt x="3168704" y="0"/>
                    </a:lnTo>
                    <a:lnTo>
                      <a:pt x="3168704" y="1865022"/>
                    </a:lnTo>
                    <a:lnTo>
                      <a:pt x="0" y="1865022"/>
                    </a:lnTo>
                    <a:close/>
                  </a:path>
                </a:pathLst>
              </a:custGeom>
              <a:solidFill>
                <a:srgbClr val="171717"/>
              </a:solidFill>
            </p:spPr>
            <p:txBody>
              <a:bodyPr/>
              <a:lstStyle/>
              <a:p>
                <a:endParaRPr lang="en-US"/>
              </a:p>
            </p:txBody>
          </p:sp>
          <p:sp>
            <p:nvSpPr>
              <p:cNvPr id="6" name="TextBox 6">
                <a:extLst>
                  <a:ext uri="{FF2B5EF4-FFF2-40B4-BE49-F238E27FC236}">
                    <a16:creationId xmlns:a16="http://schemas.microsoft.com/office/drawing/2014/main" id="{914AE835-B2C9-5B4F-F2CA-7A3A8DADF886}"/>
                  </a:ext>
                </a:extLst>
              </p:cNvPr>
              <p:cNvSpPr txBox="1"/>
              <p:nvPr/>
            </p:nvSpPr>
            <p:spPr>
              <a:xfrm>
                <a:off x="0" y="-38100"/>
                <a:ext cx="3168704" cy="1903122"/>
              </a:xfrm>
              <a:prstGeom prst="rect">
                <a:avLst/>
              </a:prstGeom>
            </p:spPr>
            <p:txBody>
              <a:bodyPr lIns="50800" tIns="50800" rIns="50800" bIns="50800" rtlCol="0" anchor="ctr"/>
              <a:lstStyle/>
              <a:p>
                <a:pPr algn="ctr">
                  <a:lnSpc>
                    <a:spcPts val="2879"/>
                  </a:lnSpc>
                </a:pPr>
                <a:endParaRPr/>
              </a:p>
            </p:txBody>
          </p:sp>
        </p:grpSp>
        <p:grpSp>
          <p:nvGrpSpPr>
            <p:cNvPr id="7" name="Group 7">
              <a:extLst>
                <a:ext uri="{FF2B5EF4-FFF2-40B4-BE49-F238E27FC236}">
                  <a16:creationId xmlns:a16="http://schemas.microsoft.com/office/drawing/2014/main" id="{6A9CEBA0-B156-C670-DF94-EC6D8AE64D82}"/>
                </a:ext>
              </a:extLst>
            </p:cNvPr>
            <p:cNvGrpSpPr/>
            <p:nvPr/>
          </p:nvGrpSpPr>
          <p:grpSpPr>
            <a:xfrm rot="-141492">
              <a:off x="1207594" y="640584"/>
              <a:ext cx="14824388" cy="8479959"/>
              <a:chOff x="0" y="0"/>
              <a:chExt cx="3168704" cy="1857998"/>
            </a:xfrm>
          </p:grpSpPr>
          <p:sp>
            <p:nvSpPr>
              <p:cNvPr id="8" name="Freeform 8">
                <a:extLst>
                  <a:ext uri="{FF2B5EF4-FFF2-40B4-BE49-F238E27FC236}">
                    <a16:creationId xmlns:a16="http://schemas.microsoft.com/office/drawing/2014/main" id="{EB746E14-6729-32A5-C3FF-6514095D773E}"/>
                  </a:ext>
                </a:extLst>
              </p:cNvPr>
              <p:cNvSpPr/>
              <p:nvPr/>
            </p:nvSpPr>
            <p:spPr>
              <a:xfrm>
                <a:off x="0" y="0"/>
                <a:ext cx="3168704" cy="1857998"/>
              </a:xfrm>
              <a:custGeom>
                <a:avLst/>
                <a:gdLst/>
                <a:ahLst/>
                <a:cxnLst/>
                <a:rect l="l" t="t" r="r" b="b"/>
                <a:pathLst>
                  <a:path w="3168704" h="1857998">
                    <a:moveTo>
                      <a:pt x="0" y="0"/>
                    </a:moveTo>
                    <a:lnTo>
                      <a:pt x="3168704" y="0"/>
                    </a:lnTo>
                    <a:lnTo>
                      <a:pt x="3168704" y="1857998"/>
                    </a:lnTo>
                    <a:lnTo>
                      <a:pt x="0" y="1857998"/>
                    </a:lnTo>
                    <a:close/>
                  </a:path>
                </a:pathLst>
              </a:custGeom>
              <a:solidFill>
                <a:srgbClr val="FFFCF6"/>
              </a:solidFill>
            </p:spPr>
            <p:txBody>
              <a:bodyPr/>
              <a:lstStyle/>
              <a:p>
                <a:endParaRPr lang="en-US"/>
              </a:p>
            </p:txBody>
          </p:sp>
          <p:sp>
            <p:nvSpPr>
              <p:cNvPr id="9" name="TextBox 9">
                <a:extLst>
                  <a:ext uri="{FF2B5EF4-FFF2-40B4-BE49-F238E27FC236}">
                    <a16:creationId xmlns:a16="http://schemas.microsoft.com/office/drawing/2014/main" id="{E0EDEEAD-8222-6E8B-59BE-1745F81D0D8C}"/>
                  </a:ext>
                </a:extLst>
              </p:cNvPr>
              <p:cNvSpPr txBox="1"/>
              <p:nvPr/>
            </p:nvSpPr>
            <p:spPr>
              <a:xfrm>
                <a:off x="0" y="-38100"/>
                <a:ext cx="3168704" cy="1896098"/>
              </a:xfrm>
              <a:prstGeom prst="rect">
                <a:avLst/>
              </a:prstGeom>
            </p:spPr>
            <p:txBody>
              <a:bodyPr lIns="50800" tIns="50800" rIns="50800" bIns="50800" rtlCol="0" anchor="ctr"/>
              <a:lstStyle/>
              <a:p>
                <a:pPr algn="ctr">
                  <a:lnSpc>
                    <a:spcPts val="2879"/>
                  </a:lnSpc>
                </a:pPr>
                <a:endParaRPr/>
              </a:p>
            </p:txBody>
          </p:sp>
        </p:grpSp>
      </p:grpSp>
      <p:sp>
        <p:nvSpPr>
          <p:cNvPr id="10" name="Freeform 10">
            <a:extLst>
              <a:ext uri="{FF2B5EF4-FFF2-40B4-BE49-F238E27FC236}">
                <a16:creationId xmlns:a16="http://schemas.microsoft.com/office/drawing/2014/main" id="{B556FD06-1A2E-8171-CE02-FA503A8062DE}"/>
              </a:ext>
            </a:extLst>
          </p:cNvPr>
          <p:cNvSpPr/>
          <p:nvPr/>
        </p:nvSpPr>
        <p:spPr>
          <a:xfrm rot="514379">
            <a:off x="7677468" y="9200687"/>
            <a:ext cx="2933064" cy="709268"/>
          </a:xfrm>
          <a:custGeom>
            <a:avLst/>
            <a:gdLst/>
            <a:ahLst/>
            <a:cxnLst/>
            <a:rect l="l" t="t" r="r" b="b"/>
            <a:pathLst>
              <a:path w="2933064" h="709268">
                <a:moveTo>
                  <a:pt x="0" y="0"/>
                </a:moveTo>
                <a:lnTo>
                  <a:pt x="2933064" y="0"/>
                </a:lnTo>
                <a:lnTo>
                  <a:pt x="2933064" y="709269"/>
                </a:lnTo>
                <a:lnTo>
                  <a:pt x="0" y="70926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1" name="Group 11">
            <a:extLst>
              <a:ext uri="{FF2B5EF4-FFF2-40B4-BE49-F238E27FC236}">
                <a16:creationId xmlns:a16="http://schemas.microsoft.com/office/drawing/2014/main" id="{3C9BCEBC-8F6B-7748-966F-92DBBE5FE87A}"/>
              </a:ext>
            </a:extLst>
          </p:cNvPr>
          <p:cNvGrpSpPr/>
          <p:nvPr/>
        </p:nvGrpSpPr>
        <p:grpSpPr>
          <a:xfrm rot="21325916">
            <a:off x="399853" y="6129321"/>
            <a:ext cx="2460627" cy="3037851"/>
            <a:chOff x="0" y="0"/>
            <a:chExt cx="5251820" cy="5274519"/>
          </a:xfrm>
        </p:grpSpPr>
        <p:sp>
          <p:nvSpPr>
            <p:cNvPr id="12" name="Freeform 12">
              <a:extLst>
                <a:ext uri="{FF2B5EF4-FFF2-40B4-BE49-F238E27FC236}">
                  <a16:creationId xmlns:a16="http://schemas.microsoft.com/office/drawing/2014/main" id="{5F32BF54-0AEA-ED0B-235B-715E04CF80AA}"/>
                </a:ext>
              </a:extLst>
            </p:cNvPr>
            <p:cNvSpPr/>
            <p:nvPr/>
          </p:nvSpPr>
          <p:spPr>
            <a:xfrm rot="-426605">
              <a:off x="164766" y="280184"/>
              <a:ext cx="4710854" cy="2954990"/>
            </a:xfrm>
            <a:custGeom>
              <a:avLst/>
              <a:gdLst/>
              <a:ahLst/>
              <a:cxnLst/>
              <a:rect l="l" t="t" r="r" b="b"/>
              <a:pathLst>
                <a:path w="4710854" h="2954990">
                  <a:moveTo>
                    <a:pt x="0" y="0"/>
                  </a:moveTo>
                  <a:lnTo>
                    <a:pt x="4710854" y="0"/>
                  </a:lnTo>
                  <a:lnTo>
                    <a:pt x="4710854" y="2954991"/>
                  </a:lnTo>
                  <a:lnTo>
                    <a:pt x="0" y="295499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3" name="Freeform 13">
              <a:extLst>
                <a:ext uri="{FF2B5EF4-FFF2-40B4-BE49-F238E27FC236}">
                  <a16:creationId xmlns:a16="http://schemas.microsoft.com/office/drawing/2014/main" id="{D448FF1C-57BB-D121-DF93-743E0260DD4D}"/>
                </a:ext>
              </a:extLst>
            </p:cNvPr>
            <p:cNvSpPr/>
            <p:nvPr/>
          </p:nvSpPr>
          <p:spPr>
            <a:xfrm rot="-426605">
              <a:off x="376200" y="2039344"/>
              <a:ext cx="4710854" cy="2954990"/>
            </a:xfrm>
            <a:custGeom>
              <a:avLst/>
              <a:gdLst/>
              <a:ahLst/>
              <a:cxnLst/>
              <a:rect l="l" t="t" r="r" b="b"/>
              <a:pathLst>
                <a:path w="4710854" h="2954990">
                  <a:moveTo>
                    <a:pt x="0" y="0"/>
                  </a:moveTo>
                  <a:lnTo>
                    <a:pt x="4710854" y="0"/>
                  </a:lnTo>
                  <a:lnTo>
                    <a:pt x="4710854" y="2954991"/>
                  </a:lnTo>
                  <a:lnTo>
                    <a:pt x="0" y="295499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14" name="Group 14">
              <a:extLst>
                <a:ext uri="{FF2B5EF4-FFF2-40B4-BE49-F238E27FC236}">
                  <a16:creationId xmlns:a16="http://schemas.microsoft.com/office/drawing/2014/main" id="{AACA0339-8BBC-1E15-4CDF-0AF5B4065D3D}"/>
                </a:ext>
              </a:extLst>
            </p:cNvPr>
            <p:cNvGrpSpPr/>
            <p:nvPr/>
          </p:nvGrpSpPr>
          <p:grpSpPr>
            <a:xfrm rot="-751282">
              <a:off x="879422" y="812018"/>
              <a:ext cx="3492976" cy="3523045"/>
              <a:chOff x="0" y="0"/>
              <a:chExt cx="634243" cy="639703"/>
            </a:xfrm>
          </p:grpSpPr>
          <p:sp>
            <p:nvSpPr>
              <p:cNvPr id="15" name="Freeform 15">
                <a:extLst>
                  <a:ext uri="{FF2B5EF4-FFF2-40B4-BE49-F238E27FC236}">
                    <a16:creationId xmlns:a16="http://schemas.microsoft.com/office/drawing/2014/main" id="{3024837F-2B08-4BF8-5589-1D5C8933C079}"/>
                  </a:ext>
                </a:extLst>
              </p:cNvPr>
              <p:cNvSpPr/>
              <p:nvPr/>
            </p:nvSpPr>
            <p:spPr>
              <a:xfrm>
                <a:off x="0" y="0"/>
                <a:ext cx="634243" cy="639703"/>
              </a:xfrm>
              <a:custGeom>
                <a:avLst/>
                <a:gdLst/>
                <a:ahLst/>
                <a:cxnLst/>
                <a:rect l="l" t="t" r="r" b="b"/>
                <a:pathLst>
                  <a:path w="634243" h="639703">
                    <a:moveTo>
                      <a:pt x="0" y="0"/>
                    </a:moveTo>
                    <a:lnTo>
                      <a:pt x="634243" y="0"/>
                    </a:lnTo>
                    <a:lnTo>
                      <a:pt x="634243" y="639703"/>
                    </a:lnTo>
                    <a:lnTo>
                      <a:pt x="0" y="639703"/>
                    </a:lnTo>
                    <a:close/>
                  </a:path>
                </a:pathLst>
              </a:custGeom>
              <a:solidFill>
                <a:srgbClr val="B7B6FA"/>
              </a:solidFill>
              <a:ln w="152400" cap="sq">
                <a:solidFill>
                  <a:srgbClr val="FFFCF6"/>
                </a:solidFill>
                <a:prstDash val="solid"/>
                <a:miter/>
              </a:ln>
            </p:spPr>
            <p:txBody>
              <a:bodyPr/>
              <a:lstStyle/>
              <a:p>
                <a:endParaRPr lang="en-US"/>
              </a:p>
            </p:txBody>
          </p:sp>
          <p:sp>
            <p:nvSpPr>
              <p:cNvPr id="16" name="TextBox 16">
                <a:extLst>
                  <a:ext uri="{FF2B5EF4-FFF2-40B4-BE49-F238E27FC236}">
                    <a16:creationId xmlns:a16="http://schemas.microsoft.com/office/drawing/2014/main" id="{BA54643C-C7C1-C221-2BA7-A43FE7B75752}"/>
                  </a:ext>
                </a:extLst>
              </p:cNvPr>
              <p:cNvSpPr txBox="1"/>
              <p:nvPr/>
            </p:nvSpPr>
            <p:spPr>
              <a:xfrm>
                <a:off x="0" y="9525"/>
                <a:ext cx="634243" cy="630178"/>
              </a:xfrm>
              <a:prstGeom prst="rect">
                <a:avLst/>
              </a:prstGeom>
            </p:spPr>
            <p:txBody>
              <a:bodyPr lIns="45569" tIns="45569" rIns="45569" bIns="45569" rtlCol="0" anchor="ctr"/>
              <a:lstStyle/>
              <a:p>
                <a:pPr algn="ctr">
                  <a:lnSpc>
                    <a:spcPts val="2879"/>
                  </a:lnSpc>
                </a:pPr>
                <a:endParaRPr/>
              </a:p>
            </p:txBody>
          </p:sp>
        </p:grpSp>
        <p:sp>
          <p:nvSpPr>
            <p:cNvPr id="17" name="Freeform 17">
              <a:extLst>
                <a:ext uri="{FF2B5EF4-FFF2-40B4-BE49-F238E27FC236}">
                  <a16:creationId xmlns:a16="http://schemas.microsoft.com/office/drawing/2014/main" id="{C41EE34E-2EE4-E967-5959-E073D8694544}"/>
                </a:ext>
              </a:extLst>
            </p:cNvPr>
            <p:cNvSpPr/>
            <p:nvPr/>
          </p:nvSpPr>
          <p:spPr>
            <a:xfrm>
              <a:off x="1387906" y="1254857"/>
              <a:ext cx="2637367" cy="2637367"/>
            </a:xfrm>
            <a:custGeom>
              <a:avLst/>
              <a:gdLst/>
              <a:ahLst/>
              <a:cxnLst/>
              <a:rect l="l" t="t" r="r" b="b"/>
              <a:pathLst>
                <a:path w="2637367" h="2637367">
                  <a:moveTo>
                    <a:pt x="0" y="0"/>
                  </a:moveTo>
                  <a:lnTo>
                    <a:pt x="2637367" y="0"/>
                  </a:lnTo>
                  <a:lnTo>
                    <a:pt x="2637367" y="2637367"/>
                  </a:lnTo>
                  <a:lnTo>
                    <a:pt x="0" y="263736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grpSp>
        <p:nvGrpSpPr>
          <p:cNvPr id="19" name="Group 19">
            <a:extLst>
              <a:ext uri="{FF2B5EF4-FFF2-40B4-BE49-F238E27FC236}">
                <a16:creationId xmlns:a16="http://schemas.microsoft.com/office/drawing/2014/main" id="{9BD33D1E-F6C5-77A7-1E21-C0660AC91EE2}"/>
              </a:ext>
            </a:extLst>
          </p:cNvPr>
          <p:cNvGrpSpPr/>
          <p:nvPr/>
        </p:nvGrpSpPr>
        <p:grpSpPr>
          <a:xfrm>
            <a:off x="16033656" y="891792"/>
            <a:ext cx="2029122" cy="2550103"/>
            <a:chOff x="0" y="0"/>
            <a:chExt cx="4996847" cy="5627948"/>
          </a:xfrm>
        </p:grpSpPr>
        <p:grpSp>
          <p:nvGrpSpPr>
            <p:cNvPr id="20" name="Group 20">
              <a:extLst>
                <a:ext uri="{FF2B5EF4-FFF2-40B4-BE49-F238E27FC236}">
                  <a16:creationId xmlns:a16="http://schemas.microsoft.com/office/drawing/2014/main" id="{724635B0-10F7-709A-FE42-5B879DF80F80}"/>
                </a:ext>
              </a:extLst>
            </p:cNvPr>
            <p:cNvGrpSpPr/>
            <p:nvPr/>
          </p:nvGrpSpPr>
          <p:grpSpPr>
            <a:xfrm rot="376119">
              <a:off x="242457" y="707585"/>
              <a:ext cx="4511933" cy="4688048"/>
              <a:chOff x="0" y="0"/>
              <a:chExt cx="891246" cy="926034"/>
            </a:xfrm>
          </p:grpSpPr>
          <p:sp>
            <p:nvSpPr>
              <p:cNvPr id="21" name="Freeform 21">
                <a:extLst>
                  <a:ext uri="{FF2B5EF4-FFF2-40B4-BE49-F238E27FC236}">
                    <a16:creationId xmlns:a16="http://schemas.microsoft.com/office/drawing/2014/main" id="{B6F9AB8E-E38D-9124-72BD-168152BCE8A5}"/>
                  </a:ext>
                </a:extLst>
              </p:cNvPr>
              <p:cNvSpPr/>
              <p:nvPr/>
            </p:nvSpPr>
            <p:spPr>
              <a:xfrm>
                <a:off x="0" y="0"/>
                <a:ext cx="891246" cy="926034"/>
              </a:xfrm>
              <a:custGeom>
                <a:avLst/>
                <a:gdLst/>
                <a:ahLst/>
                <a:cxnLst/>
                <a:rect l="l" t="t" r="r" b="b"/>
                <a:pathLst>
                  <a:path w="891246" h="926034">
                    <a:moveTo>
                      <a:pt x="0" y="0"/>
                    </a:moveTo>
                    <a:lnTo>
                      <a:pt x="891246" y="0"/>
                    </a:lnTo>
                    <a:lnTo>
                      <a:pt x="891246" y="926034"/>
                    </a:lnTo>
                    <a:lnTo>
                      <a:pt x="0" y="926034"/>
                    </a:lnTo>
                    <a:close/>
                  </a:path>
                </a:pathLst>
              </a:custGeom>
              <a:solidFill>
                <a:srgbClr val="42A664"/>
              </a:solidFill>
            </p:spPr>
            <p:txBody>
              <a:bodyPr/>
              <a:lstStyle/>
              <a:p>
                <a:endParaRPr lang="en-US"/>
              </a:p>
            </p:txBody>
          </p:sp>
          <p:sp>
            <p:nvSpPr>
              <p:cNvPr id="22" name="TextBox 22">
                <a:extLst>
                  <a:ext uri="{FF2B5EF4-FFF2-40B4-BE49-F238E27FC236}">
                    <a16:creationId xmlns:a16="http://schemas.microsoft.com/office/drawing/2014/main" id="{5A66D751-08A2-F35D-5010-639119F03D91}"/>
                  </a:ext>
                </a:extLst>
              </p:cNvPr>
              <p:cNvSpPr txBox="1"/>
              <p:nvPr/>
            </p:nvSpPr>
            <p:spPr>
              <a:xfrm>
                <a:off x="0" y="9525"/>
                <a:ext cx="891246" cy="916509"/>
              </a:xfrm>
              <a:prstGeom prst="rect">
                <a:avLst/>
              </a:prstGeom>
            </p:spPr>
            <p:txBody>
              <a:bodyPr lIns="50800" tIns="50800" rIns="50800" bIns="50800" rtlCol="0" anchor="ctr"/>
              <a:lstStyle/>
              <a:p>
                <a:pPr algn="ctr">
                  <a:lnSpc>
                    <a:spcPts val="2879"/>
                  </a:lnSpc>
                </a:pPr>
                <a:endParaRPr/>
              </a:p>
            </p:txBody>
          </p:sp>
        </p:grpSp>
        <p:grpSp>
          <p:nvGrpSpPr>
            <p:cNvPr id="23" name="Group 23">
              <a:extLst>
                <a:ext uri="{FF2B5EF4-FFF2-40B4-BE49-F238E27FC236}">
                  <a16:creationId xmlns:a16="http://schemas.microsoft.com/office/drawing/2014/main" id="{F5F12D58-B936-40C7-C04A-BC3C7E0F0B7E}"/>
                </a:ext>
              </a:extLst>
            </p:cNvPr>
            <p:cNvGrpSpPr/>
            <p:nvPr/>
          </p:nvGrpSpPr>
          <p:grpSpPr>
            <a:xfrm>
              <a:off x="2323901" y="0"/>
              <a:ext cx="1141257" cy="1141257"/>
              <a:chOff x="0" y="0"/>
              <a:chExt cx="812800" cy="812800"/>
            </a:xfrm>
          </p:grpSpPr>
          <p:sp>
            <p:nvSpPr>
              <p:cNvPr id="24" name="Freeform 24">
                <a:extLst>
                  <a:ext uri="{FF2B5EF4-FFF2-40B4-BE49-F238E27FC236}">
                    <a16:creationId xmlns:a16="http://schemas.microsoft.com/office/drawing/2014/main" id="{C4BEB299-F56E-76F9-49B5-D8D5B609C4A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4"/>
              </a:solidFill>
            </p:spPr>
            <p:txBody>
              <a:bodyPr/>
              <a:lstStyle/>
              <a:p>
                <a:endParaRPr lang="en-US"/>
              </a:p>
            </p:txBody>
          </p:sp>
          <p:sp>
            <p:nvSpPr>
              <p:cNvPr id="25" name="TextBox 25">
                <a:extLst>
                  <a:ext uri="{FF2B5EF4-FFF2-40B4-BE49-F238E27FC236}">
                    <a16:creationId xmlns:a16="http://schemas.microsoft.com/office/drawing/2014/main" id="{23EE97D2-D5F5-1A94-B8C2-5082DF003169}"/>
                  </a:ext>
                </a:extLst>
              </p:cNvPr>
              <p:cNvSpPr txBox="1"/>
              <p:nvPr/>
            </p:nvSpPr>
            <p:spPr>
              <a:xfrm>
                <a:off x="76200" y="85725"/>
                <a:ext cx="660400" cy="650875"/>
              </a:xfrm>
              <a:prstGeom prst="rect">
                <a:avLst/>
              </a:prstGeom>
            </p:spPr>
            <p:txBody>
              <a:bodyPr lIns="50800" tIns="50800" rIns="50800" bIns="50800" rtlCol="0" anchor="ctr"/>
              <a:lstStyle/>
              <a:p>
                <a:pPr algn="ctr">
                  <a:lnSpc>
                    <a:spcPts val="2879"/>
                  </a:lnSpc>
                </a:pPr>
                <a:endParaRPr/>
              </a:p>
            </p:txBody>
          </p:sp>
        </p:grpSp>
        <p:grpSp>
          <p:nvGrpSpPr>
            <p:cNvPr id="26" name="Group 26">
              <a:extLst>
                <a:ext uri="{FF2B5EF4-FFF2-40B4-BE49-F238E27FC236}">
                  <a16:creationId xmlns:a16="http://schemas.microsoft.com/office/drawing/2014/main" id="{B0723380-1375-FF23-383D-FF8DAB5B8F13}"/>
                </a:ext>
              </a:extLst>
            </p:cNvPr>
            <p:cNvGrpSpPr/>
            <p:nvPr/>
          </p:nvGrpSpPr>
          <p:grpSpPr>
            <a:xfrm rot="610585">
              <a:off x="822464" y="1290087"/>
              <a:ext cx="3492976" cy="3523045"/>
              <a:chOff x="0" y="0"/>
              <a:chExt cx="634243" cy="639703"/>
            </a:xfrm>
          </p:grpSpPr>
          <p:sp>
            <p:nvSpPr>
              <p:cNvPr id="27" name="Freeform 27">
                <a:extLst>
                  <a:ext uri="{FF2B5EF4-FFF2-40B4-BE49-F238E27FC236}">
                    <a16:creationId xmlns:a16="http://schemas.microsoft.com/office/drawing/2014/main" id="{7CE127A4-B699-B46D-0352-572D0E324B27}"/>
                  </a:ext>
                </a:extLst>
              </p:cNvPr>
              <p:cNvSpPr/>
              <p:nvPr/>
            </p:nvSpPr>
            <p:spPr>
              <a:xfrm>
                <a:off x="0" y="0"/>
                <a:ext cx="634243" cy="639703"/>
              </a:xfrm>
              <a:custGeom>
                <a:avLst/>
                <a:gdLst/>
                <a:ahLst/>
                <a:cxnLst/>
                <a:rect l="l" t="t" r="r" b="b"/>
                <a:pathLst>
                  <a:path w="634243" h="639703">
                    <a:moveTo>
                      <a:pt x="0" y="0"/>
                    </a:moveTo>
                    <a:lnTo>
                      <a:pt x="634243" y="0"/>
                    </a:lnTo>
                    <a:lnTo>
                      <a:pt x="634243" y="639703"/>
                    </a:lnTo>
                    <a:lnTo>
                      <a:pt x="0" y="639703"/>
                    </a:lnTo>
                    <a:close/>
                  </a:path>
                </a:pathLst>
              </a:custGeom>
              <a:solidFill>
                <a:srgbClr val="FFD84D"/>
              </a:solidFill>
              <a:ln w="152400" cap="sq">
                <a:solidFill>
                  <a:srgbClr val="FFFCF6"/>
                </a:solidFill>
                <a:prstDash val="solid"/>
                <a:miter/>
              </a:ln>
            </p:spPr>
            <p:txBody>
              <a:bodyPr/>
              <a:lstStyle/>
              <a:p>
                <a:endParaRPr lang="en-US"/>
              </a:p>
            </p:txBody>
          </p:sp>
          <p:sp>
            <p:nvSpPr>
              <p:cNvPr id="28" name="TextBox 28">
                <a:extLst>
                  <a:ext uri="{FF2B5EF4-FFF2-40B4-BE49-F238E27FC236}">
                    <a16:creationId xmlns:a16="http://schemas.microsoft.com/office/drawing/2014/main" id="{F9C94AB5-E4DD-DF56-0C6D-B7A7874684A7}"/>
                  </a:ext>
                </a:extLst>
              </p:cNvPr>
              <p:cNvSpPr txBox="1"/>
              <p:nvPr/>
            </p:nvSpPr>
            <p:spPr>
              <a:xfrm>
                <a:off x="0" y="9525"/>
                <a:ext cx="634243" cy="630178"/>
              </a:xfrm>
              <a:prstGeom prst="rect">
                <a:avLst/>
              </a:prstGeom>
            </p:spPr>
            <p:txBody>
              <a:bodyPr lIns="50800" tIns="50800" rIns="50800" bIns="50800" rtlCol="0" anchor="ctr"/>
              <a:lstStyle/>
              <a:p>
                <a:pPr algn="ctr">
                  <a:lnSpc>
                    <a:spcPts val="2879"/>
                  </a:lnSpc>
                </a:pPr>
                <a:endParaRPr/>
              </a:p>
            </p:txBody>
          </p:sp>
        </p:grpSp>
        <p:sp>
          <p:nvSpPr>
            <p:cNvPr id="29" name="Freeform 29">
              <a:extLst>
                <a:ext uri="{FF2B5EF4-FFF2-40B4-BE49-F238E27FC236}">
                  <a16:creationId xmlns:a16="http://schemas.microsoft.com/office/drawing/2014/main" id="{7817BCFE-8D11-F104-B4F9-763C396B2611}"/>
                </a:ext>
              </a:extLst>
            </p:cNvPr>
            <p:cNvSpPr/>
            <p:nvPr/>
          </p:nvSpPr>
          <p:spPr>
            <a:xfrm>
              <a:off x="794397" y="1522106"/>
              <a:ext cx="3059007" cy="3059007"/>
            </a:xfrm>
            <a:custGeom>
              <a:avLst/>
              <a:gdLst/>
              <a:ahLst/>
              <a:cxnLst/>
              <a:rect l="l" t="t" r="r" b="b"/>
              <a:pathLst>
                <a:path w="3059007" h="3059007">
                  <a:moveTo>
                    <a:pt x="0" y="0"/>
                  </a:moveTo>
                  <a:lnTo>
                    <a:pt x="3059007" y="0"/>
                  </a:lnTo>
                  <a:lnTo>
                    <a:pt x="3059007" y="3059007"/>
                  </a:lnTo>
                  <a:lnTo>
                    <a:pt x="0" y="305900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30" name="Freeform 30">
              <a:extLst>
                <a:ext uri="{FF2B5EF4-FFF2-40B4-BE49-F238E27FC236}">
                  <a16:creationId xmlns:a16="http://schemas.microsoft.com/office/drawing/2014/main" id="{E587EC90-E873-FC58-5244-9ECEE35A7B40}"/>
                </a:ext>
              </a:extLst>
            </p:cNvPr>
            <p:cNvSpPr/>
            <p:nvPr/>
          </p:nvSpPr>
          <p:spPr>
            <a:xfrm>
              <a:off x="2207803" y="2567265"/>
              <a:ext cx="2128760" cy="1772676"/>
            </a:xfrm>
            <a:custGeom>
              <a:avLst/>
              <a:gdLst/>
              <a:ahLst/>
              <a:cxnLst/>
              <a:rect l="l" t="t" r="r" b="b"/>
              <a:pathLst>
                <a:path w="2128760" h="1772676">
                  <a:moveTo>
                    <a:pt x="0" y="0"/>
                  </a:moveTo>
                  <a:lnTo>
                    <a:pt x="2128760" y="0"/>
                  </a:lnTo>
                  <a:lnTo>
                    <a:pt x="2128760" y="1772676"/>
                  </a:lnTo>
                  <a:lnTo>
                    <a:pt x="0" y="177267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sp>
        <p:nvSpPr>
          <p:cNvPr id="31" name="TextBox 30">
            <a:extLst>
              <a:ext uri="{FF2B5EF4-FFF2-40B4-BE49-F238E27FC236}">
                <a16:creationId xmlns:a16="http://schemas.microsoft.com/office/drawing/2014/main" id="{EB195498-0C69-A9B5-1F16-A9D569598137}"/>
              </a:ext>
            </a:extLst>
          </p:cNvPr>
          <p:cNvSpPr txBox="1"/>
          <p:nvPr/>
        </p:nvSpPr>
        <p:spPr>
          <a:xfrm>
            <a:off x="1524000" y="4622780"/>
            <a:ext cx="15163800" cy="3416320"/>
          </a:xfrm>
          <a:prstGeom prst="rect">
            <a:avLst/>
          </a:prstGeom>
          <a:noFill/>
        </p:spPr>
        <p:txBody>
          <a:bodyPr wrap="square">
            <a:spAutoFit/>
          </a:bodyPr>
          <a:lstStyle/>
          <a:p>
            <a:pPr algn="ctr"/>
            <a:r>
              <a:rPr lang="en-US" sz="5400"/>
              <a:t>Emotions are personal and shaped by our beliefs, experiences, and culture. They guide how we respond and relate to others but can also be irrational and easily influenced. </a:t>
            </a:r>
          </a:p>
        </p:txBody>
      </p:sp>
      <p:sp>
        <p:nvSpPr>
          <p:cNvPr id="39" name="TextBox 38">
            <a:extLst>
              <a:ext uri="{FF2B5EF4-FFF2-40B4-BE49-F238E27FC236}">
                <a16:creationId xmlns:a16="http://schemas.microsoft.com/office/drawing/2014/main" id="{2D25E008-C696-9FF0-07C9-5F4EEB024F6E}"/>
              </a:ext>
            </a:extLst>
          </p:cNvPr>
          <p:cNvSpPr txBox="1"/>
          <p:nvPr/>
        </p:nvSpPr>
        <p:spPr>
          <a:xfrm>
            <a:off x="1219200" y="1165979"/>
            <a:ext cx="15773400" cy="3139321"/>
          </a:xfrm>
          <a:prstGeom prst="rect">
            <a:avLst/>
          </a:prstGeom>
          <a:noFill/>
        </p:spPr>
        <p:txBody>
          <a:bodyPr wrap="square">
            <a:spAutoFit/>
          </a:bodyPr>
          <a:lstStyle/>
          <a:p>
            <a:pPr algn="ctr"/>
            <a:r>
              <a:rPr lang="en-US" sz="6600">
                <a:latin typeface="Goudy Type" panose="00000500000000000000" pitchFamily="2" charset="0"/>
              </a:rPr>
              <a:t>It can be hard to tell the difference between facts and feelings, especially when we are feeling strong emotions. </a:t>
            </a:r>
          </a:p>
        </p:txBody>
      </p:sp>
    </p:spTree>
    <p:extLst>
      <p:ext uri="{BB962C8B-B14F-4D97-AF65-F5344CB8AC3E}">
        <p14:creationId xmlns:p14="http://schemas.microsoft.com/office/powerpoint/2010/main" val="1319559023"/>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4000500" y="-4000500"/>
            <a:ext cx="10287000" cy="18288000"/>
            <a:chOff x="0" y="0"/>
            <a:chExt cx="1149350" cy="1149350"/>
          </a:xfrm>
        </p:grpSpPr>
        <p:sp>
          <p:nvSpPr>
            <p:cNvPr id="3" name="Freeform 3"/>
            <p:cNvSpPr/>
            <p:nvPr/>
          </p:nvSpPr>
          <p:spPr>
            <a:xfrm>
              <a:off x="0" y="0"/>
              <a:ext cx="7717333" cy="13719704"/>
            </a:xfrm>
            <a:custGeom>
              <a:avLst/>
              <a:gdLst/>
              <a:ahLst/>
              <a:cxnLst/>
              <a:rect l="l" t="t" r="r" b="b"/>
              <a:pathLst>
                <a:path w="7717333" h="13719704">
                  <a:moveTo>
                    <a:pt x="7717333" y="151599"/>
                  </a:moveTo>
                  <a:lnTo>
                    <a:pt x="7717333" y="0"/>
                  </a:lnTo>
                  <a:lnTo>
                    <a:pt x="42637" y="0"/>
                  </a:lnTo>
                  <a:lnTo>
                    <a:pt x="42637" y="75799"/>
                  </a:lnTo>
                  <a:lnTo>
                    <a:pt x="0" y="75799"/>
                  </a:lnTo>
                  <a:lnTo>
                    <a:pt x="0" y="13719704"/>
                  </a:lnTo>
                  <a:lnTo>
                    <a:pt x="85274" y="13719704"/>
                  </a:lnTo>
                  <a:lnTo>
                    <a:pt x="85274" y="11066721"/>
                  </a:lnTo>
                  <a:lnTo>
                    <a:pt x="1534939" y="11066721"/>
                  </a:lnTo>
                  <a:lnTo>
                    <a:pt x="1534939" y="13719704"/>
                  </a:lnTo>
                  <a:lnTo>
                    <a:pt x="1620214" y="13719704"/>
                  </a:lnTo>
                  <a:lnTo>
                    <a:pt x="1620214" y="11066721"/>
                  </a:lnTo>
                  <a:lnTo>
                    <a:pt x="3069878" y="11066721"/>
                  </a:lnTo>
                  <a:lnTo>
                    <a:pt x="3069878" y="13719704"/>
                  </a:lnTo>
                  <a:lnTo>
                    <a:pt x="3155153" y="13719704"/>
                  </a:lnTo>
                  <a:lnTo>
                    <a:pt x="3155153" y="11066721"/>
                  </a:lnTo>
                  <a:lnTo>
                    <a:pt x="4604817" y="11066721"/>
                  </a:lnTo>
                  <a:lnTo>
                    <a:pt x="4604817" y="13719704"/>
                  </a:lnTo>
                  <a:lnTo>
                    <a:pt x="4690092" y="13719704"/>
                  </a:lnTo>
                  <a:lnTo>
                    <a:pt x="4690092" y="11066721"/>
                  </a:lnTo>
                  <a:lnTo>
                    <a:pt x="6139757" y="11066721"/>
                  </a:lnTo>
                  <a:lnTo>
                    <a:pt x="6139757" y="13719704"/>
                  </a:lnTo>
                  <a:lnTo>
                    <a:pt x="6225031" y="13719704"/>
                  </a:lnTo>
                  <a:lnTo>
                    <a:pt x="6225031" y="11066721"/>
                  </a:lnTo>
                  <a:lnTo>
                    <a:pt x="7717333" y="11066721"/>
                  </a:lnTo>
                  <a:lnTo>
                    <a:pt x="7717333" y="10915123"/>
                  </a:lnTo>
                  <a:lnTo>
                    <a:pt x="6225031" y="10915123"/>
                  </a:lnTo>
                  <a:lnTo>
                    <a:pt x="6225031" y="8337941"/>
                  </a:lnTo>
                  <a:lnTo>
                    <a:pt x="7717333" y="8337941"/>
                  </a:lnTo>
                  <a:lnTo>
                    <a:pt x="7717333" y="8186342"/>
                  </a:lnTo>
                  <a:lnTo>
                    <a:pt x="6225031" y="8186342"/>
                  </a:lnTo>
                  <a:lnTo>
                    <a:pt x="6225031" y="5609160"/>
                  </a:lnTo>
                  <a:lnTo>
                    <a:pt x="7717333" y="5609160"/>
                  </a:lnTo>
                  <a:lnTo>
                    <a:pt x="7717333" y="5457561"/>
                  </a:lnTo>
                  <a:lnTo>
                    <a:pt x="6225031" y="5457561"/>
                  </a:lnTo>
                  <a:lnTo>
                    <a:pt x="6225031" y="2880380"/>
                  </a:lnTo>
                  <a:lnTo>
                    <a:pt x="7717333" y="2880380"/>
                  </a:lnTo>
                  <a:lnTo>
                    <a:pt x="7717333" y="2728781"/>
                  </a:lnTo>
                  <a:lnTo>
                    <a:pt x="6225031" y="2728781"/>
                  </a:lnTo>
                  <a:lnTo>
                    <a:pt x="6225031" y="151599"/>
                  </a:lnTo>
                  <a:lnTo>
                    <a:pt x="7717333" y="151599"/>
                  </a:lnTo>
                  <a:close/>
                  <a:moveTo>
                    <a:pt x="1620214" y="2728781"/>
                  </a:moveTo>
                  <a:lnTo>
                    <a:pt x="1620214" y="151599"/>
                  </a:lnTo>
                  <a:lnTo>
                    <a:pt x="3069878" y="151599"/>
                  </a:lnTo>
                  <a:lnTo>
                    <a:pt x="3069878" y="2728781"/>
                  </a:lnTo>
                  <a:lnTo>
                    <a:pt x="1620214" y="2728781"/>
                  </a:lnTo>
                  <a:close/>
                  <a:moveTo>
                    <a:pt x="3069878" y="2880380"/>
                  </a:moveTo>
                  <a:lnTo>
                    <a:pt x="3069878" y="5457561"/>
                  </a:lnTo>
                  <a:lnTo>
                    <a:pt x="1620214" y="5457561"/>
                  </a:lnTo>
                  <a:lnTo>
                    <a:pt x="1620214" y="2880380"/>
                  </a:lnTo>
                  <a:lnTo>
                    <a:pt x="3069878" y="2880380"/>
                  </a:lnTo>
                  <a:close/>
                  <a:moveTo>
                    <a:pt x="1534939" y="2728781"/>
                  </a:moveTo>
                  <a:lnTo>
                    <a:pt x="85274" y="2728781"/>
                  </a:lnTo>
                  <a:lnTo>
                    <a:pt x="85274" y="151599"/>
                  </a:lnTo>
                  <a:lnTo>
                    <a:pt x="1534939" y="151599"/>
                  </a:lnTo>
                  <a:lnTo>
                    <a:pt x="1534939" y="2728781"/>
                  </a:lnTo>
                  <a:close/>
                  <a:moveTo>
                    <a:pt x="1534939" y="2880380"/>
                  </a:moveTo>
                  <a:lnTo>
                    <a:pt x="1534939" y="5457561"/>
                  </a:lnTo>
                  <a:lnTo>
                    <a:pt x="85274" y="5457561"/>
                  </a:lnTo>
                  <a:lnTo>
                    <a:pt x="85274" y="2880380"/>
                  </a:lnTo>
                  <a:lnTo>
                    <a:pt x="1534939" y="2880380"/>
                  </a:lnTo>
                  <a:close/>
                  <a:moveTo>
                    <a:pt x="1534939" y="5609160"/>
                  </a:moveTo>
                  <a:lnTo>
                    <a:pt x="1534939" y="8186342"/>
                  </a:lnTo>
                  <a:lnTo>
                    <a:pt x="85274" y="8186342"/>
                  </a:lnTo>
                  <a:lnTo>
                    <a:pt x="85274" y="5609160"/>
                  </a:lnTo>
                  <a:lnTo>
                    <a:pt x="1534939" y="5609160"/>
                  </a:lnTo>
                  <a:close/>
                  <a:moveTo>
                    <a:pt x="1620214" y="5609160"/>
                  </a:moveTo>
                  <a:lnTo>
                    <a:pt x="3069878" y="5609160"/>
                  </a:lnTo>
                  <a:lnTo>
                    <a:pt x="3069878" y="8186342"/>
                  </a:lnTo>
                  <a:lnTo>
                    <a:pt x="1620214" y="8186342"/>
                  </a:lnTo>
                  <a:lnTo>
                    <a:pt x="1620214" y="5609160"/>
                  </a:lnTo>
                  <a:close/>
                  <a:moveTo>
                    <a:pt x="3155153" y="5609160"/>
                  </a:moveTo>
                  <a:lnTo>
                    <a:pt x="4604817" y="5609160"/>
                  </a:lnTo>
                  <a:lnTo>
                    <a:pt x="4604817" y="8186342"/>
                  </a:lnTo>
                  <a:lnTo>
                    <a:pt x="3155153" y="8186342"/>
                  </a:lnTo>
                  <a:lnTo>
                    <a:pt x="3155153" y="5609160"/>
                  </a:lnTo>
                  <a:close/>
                  <a:moveTo>
                    <a:pt x="3155153" y="5457561"/>
                  </a:moveTo>
                  <a:lnTo>
                    <a:pt x="3155153" y="2880380"/>
                  </a:lnTo>
                  <a:lnTo>
                    <a:pt x="4604817" y="2880380"/>
                  </a:lnTo>
                  <a:lnTo>
                    <a:pt x="4604817" y="5457561"/>
                  </a:lnTo>
                  <a:lnTo>
                    <a:pt x="3155153" y="5457561"/>
                  </a:lnTo>
                  <a:close/>
                  <a:moveTo>
                    <a:pt x="3155153" y="2728781"/>
                  </a:moveTo>
                  <a:lnTo>
                    <a:pt x="3155153" y="151599"/>
                  </a:lnTo>
                  <a:lnTo>
                    <a:pt x="4604817" y="151599"/>
                  </a:lnTo>
                  <a:lnTo>
                    <a:pt x="4604817" y="2728781"/>
                  </a:lnTo>
                  <a:lnTo>
                    <a:pt x="3155153" y="2728781"/>
                  </a:lnTo>
                  <a:close/>
                  <a:moveTo>
                    <a:pt x="85274" y="10915123"/>
                  </a:moveTo>
                  <a:lnTo>
                    <a:pt x="85274" y="8337941"/>
                  </a:lnTo>
                  <a:lnTo>
                    <a:pt x="1534939" y="8337941"/>
                  </a:lnTo>
                  <a:lnTo>
                    <a:pt x="1534939" y="10915123"/>
                  </a:lnTo>
                  <a:lnTo>
                    <a:pt x="85274" y="10915123"/>
                  </a:lnTo>
                  <a:close/>
                  <a:moveTo>
                    <a:pt x="1620214" y="10915123"/>
                  </a:moveTo>
                  <a:lnTo>
                    <a:pt x="1620214" y="8337941"/>
                  </a:lnTo>
                  <a:lnTo>
                    <a:pt x="3069878" y="8337941"/>
                  </a:lnTo>
                  <a:lnTo>
                    <a:pt x="3069878" y="10915123"/>
                  </a:lnTo>
                  <a:lnTo>
                    <a:pt x="1620214" y="10915123"/>
                  </a:lnTo>
                  <a:close/>
                  <a:moveTo>
                    <a:pt x="3155153" y="10915123"/>
                  </a:moveTo>
                  <a:lnTo>
                    <a:pt x="3155153" y="8337941"/>
                  </a:lnTo>
                  <a:lnTo>
                    <a:pt x="4604817" y="8337941"/>
                  </a:lnTo>
                  <a:lnTo>
                    <a:pt x="4604817" y="10915123"/>
                  </a:lnTo>
                  <a:lnTo>
                    <a:pt x="3155153" y="10915123"/>
                  </a:lnTo>
                  <a:close/>
                  <a:moveTo>
                    <a:pt x="6139757" y="10915123"/>
                  </a:moveTo>
                  <a:lnTo>
                    <a:pt x="4690092" y="10915123"/>
                  </a:lnTo>
                  <a:lnTo>
                    <a:pt x="4690092" y="8337941"/>
                  </a:lnTo>
                  <a:lnTo>
                    <a:pt x="6139757" y="8337941"/>
                  </a:lnTo>
                  <a:lnTo>
                    <a:pt x="6139757" y="10915123"/>
                  </a:lnTo>
                  <a:close/>
                  <a:moveTo>
                    <a:pt x="6139757" y="8186342"/>
                  </a:moveTo>
                  <a:lnTo>
                    <a:pt x="4690092" y="8186342"/>
                  </a:lnTo>
                  <a:lnTo>
                    <a:pt x="4690092" y="5609160"/>
                  </a:lnTo>
                  <a:lnTo>
                    <a:pt x="6139757" y="5609160"/>
                  </a:lnTo>
                  <a:lnTo>
                    <a:pt x="6139757" y="8186342"/>
                  </a:lnTo>
                  <a:close/>
                  <a:moveTo>
                    <a:pt x="6139757" y="5457561"/>
                  </a:moveTo>
                  <a:lnTo>
                    <a:pt x="4690092" y="5457561"/>
                  </a:lnTo>
                  <a:lnTo>
                    <a:pt x="4690092" y="2880380"/>
                  </a:lnTo>
                  <a:lnTo>
                    <a:pt x="6139757" y="2880380"/>
                  </a:lnTo>
                  <a:lnTo>
                    <a:pt x="6139757" y="5457561"/>
                  </a:lnTo>
                  <a:close/>
                  <a:moveTo>
                    <a:pt x="6139757" y="2728781"/>
                  </a:moveTo>
                  <a:lnTo>
                    <a:pt x="4690092" y="2728781"/>
                  </a:lnTo>
                  <a:lnTo>
                    <a:pt x="4690092" y="151599"/>
                  </a:lnTo>
                  <a:lnTo>
                    <a:pt x="6139757" y="151599"/>
                  </a:lnTo>
                  <a:lnTo>
                    <a:pt x="6139757" y="2728781"/>
                  </a:lnTo>
                  <a:close/>
                </a:path>
              </a:pathLst>
            </a:custGeom>
            <a:solidFill>
              <a:srgbClr val="CDC7BE">
                <a:alpha val="49804"/>
              </a:srgbClr>
            </a:solidFill>
          </p:spPr>
          <p:txBody>
            <a:bodyPr/>
            <a:lstStyle/>
            <a:p>
              <a:endParaRPr lang="en-US"/>
            </a:p>
          </p:txBody>
        </p:sp>
      </p:grpSp>
      <p:grpSp>
        <p:nvGrpSpPr>
          <p:cNvPr id="4" name="Group 4"/>
          <p:cNvGrpSpPr/>
          <p:nvPr/>
        </p:nvGrpSpPr>
        <p:grpSpPr>
          <a:xfrm rot="-183043">
            <a:off x="1548375" y="1895666"/>
            <a:ext cx="7151467" cy="6887698"/>
            <a:chOff x="0" y="0"/>
            <a:chExt cx="1883514" cy="1814044"/>
          </a:xfrm>
        </p:grpSpPr>
        <p:sp>
          <p:nvSpPr>
            <p:cNvPr id="5" name="Freeform 5"/>
            <p:cNvSpPr/>
            <p:nvPr/>
          </p:nvSpPr>
          <p:spPr>
            <a:xfrm>
              <a:off x="0" y="0"/>
              <a:ext cx="1883514" cy="1814044"/>
            </a:xfrm>
            <a:custGeom>
              <a:avLst/>
              <a:gdLst/>
              <a:ahLst/>
              <a:cxnLst/>
              <a:rect l="l" t="t" r="r" b="b"/>
              <a:pathLst>
                <a:path w="1883514" h="1814044">
                  <a:moveTo>
                    <a:pt x="0" y="0"/>
                  </a:moveTo>
                  <a:lnTo>
                    <a:pt x="1883514" y="0"/>
                  </a:lnTo>
                  <a:lnTo>
                    <a:pt x="1883514" y="1814044"/>
                  </a:lnTo>
                  <a:lnTo>
                    <a:pt x="0" y="1814044"/>
                  </a:lnTo>
                  <a:close/>
                </a:path>
              </a:pathLst>
            </a:custGeom>
            <a:solidFill>
              <a:srgbClr val="171717"/>
            </a:solidFill>
          </p:spPr>
          <p:txBody>
            <a:bodyPr/>
            <a:lstStyle/>
            <a:p>
              <a:endParaRPr lang="en-US"/>
            </a:p>
          </p:txBody>
        </p:sp>
        <p:sp>
          <p:nvSpPr>
            <p:cNvPr id="6" name="TextBox 6"/>
            <p:cNvSpPr txBox="1"/>
            <p:nvPr/>
          </p:nvSpPr>
          <p:spPr>
            <a:xfrm>
              <a:off x="0" y="-38100"/>
              <a:ext cx="1883514" cy="1852144"/>
            </a:xfrm>
            <a:prstGeom prst="rect">
              <a:avLst/>
            </a:prstGeom>
          </p:spPr>
          <p:txBody>
            <a:bodyPr lIns="50800" tIns="50800" rIns="50800" bIns="50800" rtlCol="0" anchor="ctr"/>
            <a:lstStyle/>
            <a:p>
              <a:pPr algn="ctr">
                <a:lnSpc>
                  <a:spcPts val="2879"/>
                </a:lnSpc>
              </a:pPr>
              <a:endParaRPr/>
            </a:p>
          </p:txBody>
        </p:sp>
      </p:grpSp>
      <p:grpSp>
        <p:nvGrpSpPr>
          <p:cNvPr id="7" name="Group 7"/>
          <p:cNvGrpSpPr/>
          <p:nvPr/>
        </p:nvGrpSpPr>
        <p:grpSpPr>
          <a:xfrm rot="-183043">
            <a:off x="1393990" y="1744838"/>
            <a:ext cx="7094448" cy="6811606"/>
            <a:chOff x="0" y="0"/>
            <a:chExt cx="1868497" cy="1794003"/>
          </a:xfrm>
        </p:grpSpPr>
        <p:sp>
          <p:nvSpPr>
            <p:cNvPr id="8" name="Freeform 8"/>
            <p:cNvSpPr/>
            <p:nvPr/>
          </p:nvSpPr>
          <p:spPr>
            <a:xfrm>
              <a:off x="0" y="0"/>
              <a:ext cx="1868497" cy="1794003"/>
            </a:xfrm>
            <a:custGeom>
              <a:avLst/>
              <a:gdLst/>
              <a:ahLst/>
              <a:cxnLst/>
              <a:rect l="l" t="t" r="r" b="b"/>
              <a:pathLst>
                <a:path w="1868497" h="1794003">
                  <a:moveTo>
                    <a:pt x="0" y="0"/>
                  </a:moveTo>
                  <a:lnTo>
                    <a:pt x="1868497" y="0"/>
                  </a:lnTo>
                  <a:lnTo>
                    <a:pt x="1868497" y="1794003"/>
                  </a:lnTo>
                  <a:lnTo>
                    <a:pt x="0" y="1794003"/>
                  </a:lnTo>
                  <a:close/>
                </a:path>
              </a:pathLst>
            </a:custGeom>
            <a:solidFill>
              <a:srgbClr val="FFD84D"/>
            </a:solidFill>
          </p:spPr>
          <p:txBody>
            <a:bodyPr/>
            <a:lstStyle/>
            <a:p>
              <a:endParaRPr lang="en-US"/>
            </a:p>
          </p:txBody>
        </p:sp>
        <p:sp>
          <p:nvSpPr>
            <p:cNvPr id="9" name="TextBox 9"/>
            <p:cNvSpPr txBox="1"/>
            <p:nvPr/>
          </p:nvSpPr>
          <p:spPr>
            <a:xfrm>
              <a:off x="0" y="-38100"/>
              <a:ext cx="1868497" cy="1832103"/>
            </a:xfrm>
            <a:prstGeom prst="rect">
              <a:avLst/>
            </a:prstGeom>
          </p:spPr>
          <p:txBody>
            <a:bodyPr lIns="50800" tIns="50800" rIns="50800" bIns="50800" rtlCol="0" anchor="ctr"/>
            <a:lstStyle/>
            <a:p>
              <a:pPr algn="ctr">
                <a:lnSpc>
                  <a:spcPts val="2879"/>
                </a:lnSpc>
              </a:pPr>
              <a:endParaRPr/>
            </a:p>
          </p:txBody>
        </p:sp>
      </p:grpSp>
      <p:grpSp>
        <p:nvGrpSpPr>
          <p:cNvPr id="10" name="Group 10"/>
          <p:cNvGrpSpPr/>
          <p:nvPr/>
        </p:nvGrpSpPr>
        <p:grpSpPr>
          <a:xfrm>
            <a:off x="4301156" y="1405257"/>
            <a:ext cx="1281385" cy="1281385"/>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7C1DF"/>
            </a:solidFill>
          </p:spPr>
          <p:txBody>
            <a:bodyPr/>
            <a:lstStyle/>
            <a:p>
              <a:endParaRPr lang="en-US"/>
            </a:p>
          </p:txBody>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2879"/>
                </a:lnSpc>
              </a:pPr>
              <a:endParaRPr/>
            </a:p>
          </p:txBody>
        </p:sp>
      </p:grpSp>
      <p:sp>
        <p:nvSpPr>
          <p:cNvPr id="13" name="Freeform 13"/>
          <p:cNvSpPr/>
          <p:nvPr/>
        </p:nvSpPr>
        <p:spPr>
          <a:xfrm rot="1036301">
            <a:off x="3657342" y="7683573"/>
            <a:ext cx="2933797" cy="1354881"/>
          </a:xfrm>
          <a:custGeom>
            <a:avLst/>
            <a:gdLst/>
            <a:ahLst/>
            <a:cxnLst/>
            <a:rect l="l" t="t" r="r" b="b"/>
            <a:pathLst>
              <a:path w="2933797" h="1354881">
                <a:moveTo>
                  <a:pt x="0" y="0"/>
                </a:moveTo>
                <a:lnTo>
                  <a:pt x="2933797" y="0"/>
                </a:lnTo>
                <a:lnTo>
                  <a:pt x="2933797" y="1354881"/>
                </a:lnTo>
                <a:lnTo>
                  <a:pt x="0" y="135488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4" name="Group 14"/>
          <p:cNvGrpSpPr/>
          <p:nvPr/>
        </p:nvGrpSpPr>
        <p:grpSpPr>
          <a:xfrm>
            <a:off x="9840274" y="1799911"/>
            <a:ext cx="7229966" cy="7168873"/>
            <a:chOff x="0" y="0"/>
            <a:chExt cx="8295113" cy="8916235"/>
          </a:xfrm>
        </p:grpSpPr>
        <p:grpSp>
          <p:nvGrpSpPr>
            <p:cNvPr id="15" name="Group 15"/>
            <p:cNvGrpSpPr/>
            <p:nvPr/>
          </p:nvGrpSpPr>
          <p:grpSpPr>
            <a:xfrm>
              <a:off x="266700" y="267363"/>
              <a:ext cx="8028413" cy="8648873"/>
              <a:chOff x="0" y="0"/>
              <a:chExt cx="1585859" cy="1708419"/>
            </a:xfrm>
          </p:grpSpPr>
          <p:sp>
            <p:nvSpPr>
              <p:cNvPr id="16" name="Freeform 16"/>
              <p:cNvSpPr/>
              <p:nvPr/>
            </p:nvSpPr>
            <p:spPr>
              <a:xfrm>
                <a:off x="0" y="0"/>
                <a:ext cx="1585859" cy="1708419"/>
              </a:xfrm>
              <a:custGeom>
                <a:avLst/>
                <a:gdLst/>
                <a:ahLst/>
                <a:cxnLst/>
                <a:rect l="l" t="t" r="r" b="b"/>
                <a:pathLst>
                  <a:path w="1585859" h="1708419">
                    <a:moveTo>
                      <a:pt x="0" y="0"/>
                    </a:moveTo>
                    <a:lnTo>
                      <a:pt x="1585859" y="0"/>
                    </a:lnTo>
                    <a:lnTo>
                      <a:pt x="1585859" y="1708419"/>
                    </a:lnTo>
                    <a:lnTo>
                      <a:pt x="0" y="1708419"/>
                    </a:lnTo>
                    <a:close/>
                  </a:path>
                </a:pathLst>
              </a:custGeom>
              <a:solidFill>
                <a:srgbClr val="171717"/>
              </a:solidFill>
            </p:spPr>
            <p:txBody>
              <a:bodyPr/>
              <a:lstStyle/>
              <a:p>
                <a:endParaRPr lang="en-US"/>
              </a:p>
            </p:txBody>
          </p:sp>
          <p:sp>
            <p:nvSpPr>
              <p:cNvPr id="17" name="TextBox 17"/>
              <p:cNvSpPr txBox="1"/>
              <p:nvPr/>
            </p:nvSpPr>
            <p:spPr>
              <a:xfrm>
                <a:off x="0" y="9525"/>
                <a:ext cx="1585859" cy="1698894"/>
              </a:xfrm>
              <a:prstGeom prst="rect">
                <a:avLst/>
              </a:prstGeom>
            </p:spPr>
            <p:txBody>
              <a:bodyPr lIns="50800" tIns="50800" rIns="50800" bIns="50800" rtlCol="0" anchor="ctr"/>
              <a:lstStyle/>
              <a:p>
                <a:pPr algn="ctr">
                  <a:lnSpc>
                    <a:spcPts val="2879"/>
                  </a:lnSpc>
                </a:pPr>
                <a:endParaRPr/>
              </a:p>
            </p:txBody>
          </p:sp>
        </p:grpSp>
        <p:grpSp>
          <p:nvGrpSpPr>
            <p:cNvPr id="18" name="Group 18"/>
            <p:cNvGrpSpPr/>
            <p:nvPr/>
          </p:nvGrpSpPr>
          <p:grpSpPr>
            <a:xfrm>
              <a:off x="0" y="0"/>
              <a:ext cx="8028413" cy="8648873"/>
              <a:chOff x="0" y="0"/>
              <a:chExt cx="1585859" cy="1708419"/>
            </a:xfrm>
          </p:grpSpPr>
          <p:sp>
            <p:nvSpPr>
              <p:cNvPr id="19" name="Freeform 19"/>
              <p:cNvSpPr/>
              <p:nvPr/>
            </p:nvSpPr>
            <p:spPr>
              <a:xfrm>
                <a:off x="0" y="0"/>
                <a:ext cx="1585859" cy="1708419"/>
              </a:xfrm>
              <a:custGeom>
                <a:avLst/>
                <a:gdLst/>
                <a:ahLst/>
                <a:cxnLst/>
                <a:rect l="l" t="t" r="r" b="b"/>
                <a:pathLst>
                  <a:path w="1585859" h="1708419">
                    <a:moveTo>
                      <a:pt x="0" y="0"/>
                    </a:moveTo>
                    <a:lnTo>
                      <a:pt x="1585859" y="0"/>
                    </a:lnTo>
                    <a:lnTo>
                      <a:pt x="1585859" y="1708419"/>
                    </a:lnTo>
                    <a:lnTo>
                      <a:pt x="0" y="1708419"/>
                    </a:lnTo>
                    <a:close/>
                  </a:path>
                </a:pathLst>
              </a:custGeom>
              <a:solidFill>
                <a:srgbClr val="61C47F"/>
              </a:solidFill>
            </p:spPr>
            <p:txBody>
              <a:bodyPr/>
              <a:lstStyle/>
              <a:p>
                <a:endParaRPr lang="en-US"/>
              </a:p>
            </p:txBody>
          </p:sp>
          <p:sp>
            <p:nvSpPr>
              <p:cNvPr id="20" name="TextBox 20"/>
              <p:cNvSpPr txBox="1"/>
              <p:nvPr/>
            </p:nvSpPr>
            <p:spPr>
              <a:xfrm>
                <a:off x="0" y="9525"/>
                <a:ext cx="1585859" cy="1698894"/>
              </a:xfrm>
              <a:prstGeom prst="rect">
                <a:avLst/>
              </a:prstGeom>
            </p:spPr>
            <p:txBody>
              <a:bodyPr lIns="50800" tIns="50800" rIns="50800" bIns="50800" rtlCol="0" anchor="ctr"/>
              <a:lstStyle/>
              <a:p>
                <a:pPr algn="ctr">
                  <a:lnSpc>
                    <a:spcPts val="2879"/>
                  </a:lnSpc>
                </a:pPr>
                <a:endParaRPr/>
              </a:p>
            </p:txBody>
          </p:sp>
        </p:grpSp>
      </p:grpSp>
      <p:sp>
        <p:nvSpPr>
          <p:cNvPr id="21" name="Freeform 21"/>
          <p:cNvSpPr/>
          <p:nvPr/>
        </p:nvSpPr>
        <p:spPr>
          <a:xfrm>
            <a:off x="15575094" y="878861"/>
            <a:ext cx="1684206" cy="1662771"/>
          </a:xfrm>
          <a:custGeom>
            <a:avLst/>
            <a:gdLst/>
            <a:ahLst/>
            <a:cxnLst/>
            <a:rect l="l" t="t" r="r" b="b"/>
            <a:pathLst>
              <a:path w="1684206" h="1662771">
                <a:moveTo>
                  <a:pt x="0" y="0"/>
                </a:moveTo>
                <a:lnTo>
                  <a:pt x="1684206" y="0"/>
                </a:lnTo>
                <a:lnTo>
                  <a:pt x="1684206" y="1662771"/>
                </a:lnTo>
                <a:lnTo>
                  <a:pt x="0" y="166277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2" name="TextBox 22"/>
          <p:cNvSpPr txBox="1"/>
          <p:nvPr/>
        </p:nvSpPr>
        <p:spPr>
          <a:xfrm>
            <a:off x="10685317" y="2326117"/>
            <a:ext cx="5968307" cy="711798"/>
          </a:xfrm>
          <a:prstGeom prst="rect">
            <a:avLst/>
          </a:prstGeom>
        </p:spPr>
        <p:txBody>
          <a:bodyPr lIns="0" tIns="0" rIns="0" bIns="0" rtlCol="0" anchor="t">
            <a:spAutoFit/>
          </a:bodyPr>
          <a:lstStyle/>
          <a:p>
            <a:pPr algn="l">
              <a:lnSpc>
                <a:spcPts val="5519"/>
              </a:lnSpc>
              <a:spcBef>
                <a:spcPct val="0"/>
              </a:spcBef>
            </a:pPr>
            <a:endParaRPr lang="en-US" sz="5400">
              <a:solidFill>
                <a:srgbClr val="171717"/>
              </a:solidFill>
              <a:ea typeface="Codec Pro"/>
              <a:cs typeface="Codec Pro"/>
              <a:sym typeface="Codec Pro"/>
            </a:endParaRPr>
          </a:p>
        </p:txBody>
      </p:sp>
      <p:sp>
        <p:nvSpPr>
          <p:cNvPr id="23" name="TextBox 23"/>
          <p:cNvSpPr txBox="1"/>
          <p:nvPr/>
        </p:nvSpPr>
        <p:spPr>
          <a:xfrm>
            <a:off x="1600200" y="3314700"/>
            <a:ext cx="6553274" cy="3857979"/>
          </a:xfrm>
          <a:prstGeom prst="rect">
            <a:avLst/>
          </a:prstGeom>
        </p:spPr>
        <p:txBody>
          <a:bodyPr wrap="square" lIns="0" tIns="0" rIns="0" bIns="0" rtlCol="0" anchor="t">
            <a:spAutoFit/>
          </a:bodyPr>
          <a:lstStyle/>
          <a:p>
            <a:pPr algn="ctr">
              <a:lnSpc>
                <a:spcPts val="5999"/>
              </a:lnSpc>
              <a:spcBef>
                <a:spcPct val="0"/>
              </a:spcBef>
            </a:pPr>
            <a:r>
              <a:rPr lang="en-US" sz="6000">
                <a:solidFill>
                  <a:srgbClr val="171717"/>
                </a:solidFill>
                <a:ea typeface="IBM Plex Mono Bold"/>
                <a:cs typeface="IBM Plex Mono Bold"/>
                <a:sym typeface="IBM Plex Mono Bold"/>
              </a:rPr>
              <a:t>Feelings are crucial when building a team and creating a positive work environment. </a:t>
            </a:r>
          </a:p>
        </p:txBody>
      </p:sp>
      <p:sp>
        <p:nvSpPr>
          <p:cNvPr id="24" name="Freeform 24"/>
          <p:cNvSpPr/>
          <p:nvPr/>
        </p:nvSpPr>
        <p:spPr>
          <a:xfrm rot="1679273">
            <a:off x="8177952" y="3580385"/>
            <a:ext cx="1192973" cy="1346196"/>
          </a:xfrm>
          <a:custGeom>
            <a:avLst/>
            <a:gdLst/>
            <a:ahLst/>
            <a:cxnLst/>
            <a:rect l="l" t="t" r="r" b="b"/>
            <a:pathLst>
              <a:path w="1933956" h="2057400">
                <a:moveTo>
                  <a:pt x="0" y="0"/>
                </a:moveTo>
                <a:lnTo>
                  <a:pt x="1933956" y="0"/>
                </a:lnTo>
                <a:lnTo>
                  <a:pt x="1933956" y="2057400"/>
                </a:lnTo>
                <a:lnTo>
                  <a:pt x="0" y="20574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5" name="TextBox 23">
            <a:extLst>
              <a:ext uri="{FF2B5EF4-FFF2-40B4-BE49-F238E27FC236}">
                <a16:creationId xmlns:a16="http://schemas.microsoft.com/office/drawing/2014/main" id="{E8ACD4BD-44F3-F1D6-52B6-492B7114138D}"/>
              </a:ext>
            </a:extLst>
          </p:cNvPr>
          <p:cNvSpPr txBox="1"/>
          <p:nvPr/>
        </p:nvSpPr>
        <p:spPr>
          <a:xfrm>
            <a:off x="9982200" y="2857500"/>
            <a:ext cx="6835249" cy="4647747"/>
          </a:xfrm>
          <a:prstGeom prst="rect">
            <a:avLst/>
          </a:prstGeom>
        </p:spPr>
        <p:txBody>
          <a:bodyPr wrap="square" lIns="0" tIns="0" rIns="0" bIns="0" rtlCol="0" anchor="t">
            <a:spAutoFit/>
          </a:bodyPr>
          <a:lstStyle/>
          <a:p>
            <a:pPr algn="ctr">
              <a:lnSpc>
                <a:spcPts val="5999"/>
              </a:lnSpc>
              <a:spcBef>
                <a:spcPct val="0"/>
              </a:spcBef>
            </a:pPr>
            <a:r>
              <a:rPr lang="en-US" sz="6000">
                <a:solidFill>
                  <a:srgbClr val="171717"/>
                </a:solidFill>
                <a:ea typeface="IBM Plex Mono Bold"/>
                <a:cs typeface="IBM Plex Mono Bold"/>
                <a:sym typeface="IBM Plex Mono Bold"/>
              </a:rPr>
              <a:t>Embrace the power of facts while acknowledging and managing emotions to create a thriving workplace culture.</a:t>
            </a:r>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a:extLst>
            <a:ext uri="{FF2B5EF4-FFF2-40B4-BE49-F238E27FC236}">
              <a16:creationId xmlns:a16="http://schemas.microsoft.com/office/drawing/2014/main" id="{119F2AA4-C276-F325-EF4C-BE7DAF28DCCF}"/>
            </a:ext>
          </a:extLst>
        </p:cNvPr>
        <p:cNvGrpSpPr/>
        <p:nvPr/>
      </p:nvGrpSpPr>
      <p:grpSpPr>
        <a:xfrm>
          <a:off x="0" y="0"/>
          <a:ext cx="0" cy="0"/>
          <a:chOff x="0" y="0"/>
          <a:chExt cx="0" cy="0"/>
        </a:xfrm>
      </p:grpSpPr>
      <p:sp>
        <p:nvSpPr>
          <p:cNvPr id="3" name="Freeform 3">
            <a:extLst>
              <a:ext uri="{FF2B5EF4-FFF2-40B4-BE49-F238E27FC236}">
                <a16:creationId xmlns:a16="http://schemas.microsoft.com/office/drawing/2014/main" id="{D42FE5C2-4F63-032C-84DC-9DADC51B58D0}"/>
              </a:ext>
            </a:extLst>
          </p:cNvPr>
          <p:cNvSpPr/>
          <p:nvPr/>
        </p:nvSpPr>
        <p:spPr>
          <a:xfrm rot="5400000">
            <a:off x="-125399367" y="-74615105"/>
            <a:ext cx="69072262" cy="218302472"/>
          </a:xfrm>
          <a:custGeom>
            <a:avLst/>
            <a:gdLst/>
            <a:ahLst/>
            <a:cxnLst/>
            <a:rect l="l" t="t" r="r" b="b"/>
            <a:pathLst>
              <a:path w="7717333" h="13719704">
                <a:moveTo>
                  <a:pt x="7717333" y="151599"/>
                </a:moveTo>
                <a:lnTo>
                  <a:pt x="7717333" y="0"/>
                </a:lnTo>
                <a:lnTo>
                  <a:pt x="42637" y="0"/>
                </a:lnTo>
                <a:lnTo>
                  <a:pt x="42637" y="75799"/>
                </a:lnTo>
                <a:lnTo>
                  <a:pt x="0" y="75799"/>
                </a:lnTo>
                <a:lnTo>
                  <a:pt x="0" y="13719704"/>
                </a:lnTo>
                <a:lnTo>
                  <a:pt x="85274" y="13719704"/>
                </a:lnTo>
                <a:lnTo>
                  <a:pt x="85274" y="11066721"/>
                </a:lnTo>
                <a:lnTo>
                  <a:pt x="1534939" y="11066721"/>
                </a:lnTo>
                <a:lnTo>
                  <a:pt x="1534939" y="13719704"/>
                </a:lnTo>
                <a:lnTo>
                  <a:pt x="1620214" y="13719704"/>
                </a:lnTo>
                <a:lnTo>
                  <a:pt x="1620214" y="11066721"/>
                </a:lnTo>
                <a:lnTo>
                  <a:pt x="3069878" y="11066721"/>
                </a:lnTo>
                <a:lnTo>
                  <a:pt x="3069878" y="13719704"/>
                </a:lnTo>
                <a:lnTo>
                  <a:pt x="3155153" y="13719704"/>
                </a:lnTo>
                <a:lnTo>
                  <a:pt x="3155153" y="11066721"/>
                </a:lnTo>
                <a:lnTo>
                  <a:pt x="4604817" y="11066721"/>
                </a:lnTo>
                <a:lnTo>
                  <a:pt x="4604817" y="13719704"/>
                </a:lnTo>
                <a:lnTo>
                  <a:pt x="4690092" y="13719704"/>
                </a:lnTo>
                <a:lnTo>
                  <a:pt x="4690092" y="11066721"/>
                </a:lnTo>
                <a:lnTo>
                  <a:pt x="6139757" y="11066721"/>
                </a:lnTo>
                <a:lnTo>
                  <a:pt x="6139757" y="13719704"/>
                </a:lnTo>
                <a:lnTo>
                  <a:pt x="6225031" y="13719704"/>
                </a:lnTo>
                <a:lnTo>
                  <a:pt x="6225031" y="11066721"/>
                </a:lnTo>
                <a:lnTo>
                  <a:pt x="7717333" y="11066721"/>
                </a:lnTo>
                <a:lnTo>
                  <a:pt x="7717333" y="10915123"/>
                </a:lnTo>
                <a:lnTo>
                  <a:pt x="6225031" y="10915123"/>
                </a:lnTo>
                <a:lnTo>
                  <a:pt x="6225031" y="8337941"/>
                </a:lnTo>
                <a:lnTo>
                  <a:pt x="7717333" y="8337941"/>
                </a:lnTo>
                <a:lnTo>
                  <a:pt x="7717333" y="8186342"/>
                </a:lnTo>
                <a:lnTo>
                  <a:pt x="6225031" y="8186342"/>
                </a:lnTo>
                <a:lnTo>
                  <a:pt x="6225031" y="5609160"/>
                </a:lnTo>
                <a:lnTo>
                  <a:pt x="7717333" y="5609160"/>
                </a:lnTo>
                <a:lnTo>
                  <a:pt x="7717333" y="5457561"/>
                </a:lnTo>
                <a:lnTo>
                  <a:pt x="6225031" y="5457561"/>
                </a:lnTo>
                <a:lnTo>
                  <a:pt x="6225031" y="2880380"/>
                </a:lnTo>
                <a:lnTo>
                  <a:pt x="7717333" y="2880380"/>
                </a:lnTo>
                <a:lnTo>
                  <a:pt x="7717333" y="2728781"/>
                </a:lnTo>
                <a:lnTo>
                  <a:pt x="6225031" y="2728781"/>
                </a:lnTo>
                <a:lnTo>
                  <a:pt x="6225031" y="151599"/>
                </a:lnTo>
                <a:lnTo>
                  <a:pt x="7717333" y="151599"/>
                </a:lnTo>
                <a:close/>
                <a:moveTo>
                  <a:pt x="1620214" y="2728781"/>
                </a:moveTo>
                <a:lnTo>
                  <a:pt x="1620214" y="151599"/>
                </a:lnTo>
                <a:lnTo>
                  <a:pt x="3069878" y="151599"/>
                </a:lnTo>
                <a:lnTo>
                  <a:pt x="3069878" y="2728781"/>
                </a:lnTo>
                <a:lnTo>
                  <a:pt x="1620214" y="2728781"/>
                </a:lnTo>
                <a:close/>
                <a:moveTo>
                  <a:pt x="3069878" y="2880380"/>
                </a:moveTo>
                <a:lnTo>
                  <a:pt x="3069878" y="5457561"/>
                </a:lnTo>
                <a:lnTo>
                  <a:pt x="1620214" y="5457561"/>
                </a:lnTo>
                <a:lnTo>
                  <a:pt x="1620214" y="2880380"/>
                </a:lnTo>
                <a:lnTo>
                  <a:pt x="3069878" y="2880380"/>
                </a:lnTo>
                <a:close/>
                <a:moveTo>
                  <a:pt x="1534939" y="2728781"/>
                </a:moveTo>
                <a:lnTo>
                  <a:pt x="85274" y="2728781"/>
                </a:lnTo>
                <a:lnTo>
                  <a:pt x="85274" y="151599"/>
                </a:lnTo>
                <a:lnTo>
                  <a:pt x="1534939" y="151599"/>
                </a:lnTo>
                <a:lnTo>
                  <a:pt x="1534939" y="2728781"/>
                </a:lnTo>
                <a:close/>
                <a:moveTo>
                  <a:pt x="1534939" y="2880380"/>
                </a:moveTo>
                <a:lnTo>
                  <a:pt x="1534939" y="5457561"/>
                </a:lnTo>
                <a:lnTo>
                  <a:pt x="85274" y="5457561"/>
                </a:lnTo>
                <a:lnTo>
                  <a:pt x="85274" y="2880380"/>
                </a:lnTo>
                <a:lnTo>
                  <a:pt x="1534939" y="2880380"/>
                </a:lnTo>
                <a:close/>
                <a:moveTo>
                  <a:pt x="1534939" y="5609160"/>
                </a:moveTo>
                <a:lnTo>
                  <a:pt x="1534939" y="8186342"/>
                </a:lnTo>
                <a:lnTo>
                  <a:pt x="85274" y="8186342"/>
                </a:lnTo>
                <a:lnTo>
                  <a:pt x="85274" y="5609160"/>
                </a:lnTo>
                <a:lnTo>
                  <a:pt x="1534939" y="5609160"/>
                </a:lnTo>
                <a:close/>
                <a:moveTo>
                  <a:pt x="1620214" y="5609160"/>
                </a:moveTo>
                <a:lnTo>
                  <a:pt x="3069878" y="5609160"/>
                </a:lnTo>
                <a:lnTo>
                  <a:pt x="3069878" y="8186342"/>
                </a:lnTo>
                <a:lnTo>
                  <a:pt x="1620214" y="8186342"/>
                </a:lnTo>
                <a:lnTo>
                  <a:pt x="1620214" y="5609160"/>
                </a:lnTo>
                <a:close/>
                <a:moveTo>
                  <a:pt x="3155153" y="5609160"/>
                </a:moveTo>
                <a:lnTo>
                  <a:pt x="4604817" y="5609160"/>
                </a:lnTo>
                <a:lnTo>
                  <a:pt x="4604817" y="8186342"/>
                </a:lnTo>
                <a:lnTo>
                  <a:pt x="3155153" y="8186342"/>
                </a:lnTo>
                <a:lnTo>
                  <a:pt x="3155153" y="5609160"/>
                </a:lnTo>
                <a:close/>
                <a:moveTo>
                  <a:pt x="3155153" y="5457561"/>
                </a:moveTo>
                <a:lnTo>
                  <a:pt x="3155153" y="2880380"/>
                </a:lnTo>
                <a:lnTo>
                  <a:pt x="4604817" y="2880380"/>
                </a:lnTo>
                <a:lnTo>
                  <a:pt x="4604817" y="5457561"/>
                </a:lnTo>
                <a:lnTo>
                  <a:pt x="3155153" y="5457561"/>
                </a:lnTo>
                <a:close/>
                <a:moveTo>
                  <a:pt x="3155153" y="2728781"/>
                </a:moveTo>
                <a:lnTo>
                  <a:pt x="3155153" y="151599"/>
                </a:lnTo>
                <a:lnTo>
                  <a:pt x="4604817" y="151599"/>
                </a:lnTo>
                <a:lnTo>
                  <a:pt x="4604817" y="2728781"/>
                </a:lnTo>
                <a:lnTo>
                  <a:pt x="3155153" y="2728781"/>
                </a:lnTo>
                <a:close/>
                <a:moveTo>
                  <a:pt x="85274" y="10915123"/>
                </a:moveTo>
                <a:lnTo>
                  <a:pt x="85274" y="8337941"/>
                </a:lnTo>
                <a:lnTo>
                  <a:pt x="1534939" y="8337941"/>
                </a:lnTo>
                <a:lnTo>
                  <a:pt x="1534939" y="10915123"/>
                </a:lnTo>
                <a:lnTo>
                  <a:pt x="85274" y="10915123"/>
                </a:lnTo>
                <a:close/>
                <a:moveTo>
                  <a:pt x="1620214" y="10915123"/>
                </a:moveTo>
                <a:lnTo>
                  <a:pt x="1620214" y="8337941"/>
                </a:lnTo>
                <a:lnTo>
                  <a:pt x="3069878" y="8337941"/>
                </a:lnTo>
                <a:lnTo>
                  <a:pt x="3069878" y="10915123"/>
                </a:lnTo>
                <a:lnTo>
                  <a:pt x="1620214" y="10915123"/>
                </a:lnTo>
                <a:close/>
                <a:moveTo>
                  <a:pt x="3155153" y="10915123"/>
                </a:moveTo>
                <a:lnTo>
                  <a:pt x="3155153" y="8337941"/>
                </a:lnTo>
                <a:lnTo>
                  <a:pt x="4604817" y="8337941"/>
                </a:lnTo>
                <a:lnTo>
                  <a:pt x="4604817" y="10915123"/>
                </a:lnTo>
                <a:lnTo>
                  <a:pt x="3155153" y="10915123"/>
                </a:lnTo>
                <a:close/>
                <a:moveTo>
                  <a:pt x="6139757" y="10915123"/>
                </a:moveTo>
                <a:lnTo>
                  <a:pt x="4690092" y="10915123"/>
                </a:lnTo>
                <a:lnTo>
                  <a:pt x="4690092" y="8337941"/>
                </a:lnTo>
                <a:lnTo>
                  <a:pt x="6139757" y="8337941"/>
                </a:lnTo>
                <a:lnTo>
                  <a:pt x="6139757" y="10915123"/>
                </a:lnTo>
                <a:close/>
                <a:moveTo>
                  <a:pt x="6139757" y="8186342"/>
                </a:moveTo>
                <a:lnTo>
                  <a:pt x="4690092" y="8186342"/>
                </a:lnTo>
                <a:lnTo>
                  <a:pt x="4690092" y="5609160"/>
                </a:lnTo>
                <a:lnTo>
                  <a:pt x="6139757" y="5609160"/>
                </a:lnTo>
                <a:lnTo>
                  <a:pt x="6139757" y="8186342"/>
                </a:lnTo>
                <a:close/>
                <a:moveTo>
                  <a:pt x="6139757" y="5457561"/>
                </a:moveTo>
                <a:lnTo>
                  <a:pt x="4690092" y="5457561"/>
                </a:lnTo>
                <a:lnTo>
                  <a:pt x="4690092" y="2880380"/>
                </a:lnTo>
                <a:lnTo>
                  <a:pt x="6139757" y="2880380"/>
                </a:lnTo>
                <a:lnTo>
                  <a:pt x="6139757" y="5457561"/>
                </a:lnTo>
                <a:close/>
                <a:moveTo>
                  <a:pt x="6139757" y="2728781"/>
                </a:moveTo>
                <a:lnTo>
                  <a:pt x="4690092" y="2728781"/>
                </a:lnTo>
                <a:lnTo>
                  <a:pt x="4690092" y="151599"/>
                </a:lnTo>
                <a:lnTo>
                  <a:pt x="6139757" y="151599"/>
                </a:lnTo>
                <a:lnTo>
                  <a:pt x="6139757" y="2728781"/>
                </a:lnTo>
                <a:close/>
              </a:path>
            </a:pathLst>
          </a:custGeom>
          <a:solidFill>
            <a:srgbClr val="CDC7BE">
              <a:alpha val="49804"/>
            </a:srgbClr>
          </a:solidFill>
        </p:spPr>
        <p:txBody>
          <a:bodyPr/>
          <a:lstStyle/>
          <a:p>
            <a:endParaRPr lang="en-US"/>
          </a:p>
        </p:txBody>
      </p:sp>
      <p:grpSp>
        <p:nvGrpSpPr>
          <p:cNvPr id="4" name="Group 4">
            <a:extLst>
              <a:ext uri="{FF2B5EF4-FFF2-40B4-BE49-F238E27FC236}">
                <a16:creationId xmlns:a16="http://schemas.microsoft.com/office/drawing/2014/main" id="{6EA65282-FBE2-F3FF-24FC-E3583A1C8E28}"/>
              </a:ext>
            </a:extLst>
          </p:cNvPr>
          <p:cNvGrpSpPr/>
          <p:nvPr/>
        </p:nvGrpSpPr>
        <p:grpSpPr>
          <a:xfrm rot="244198">
            <a:off x="1625825" y="1414597"/>
            <a:ext cx="7560959" cy="7647373"/>
            <a:chOff x="0" y="0"/>
            <a:chExt cx="1726500" cy="1746232"/>
          </a:xfrm>
        </p:grpSpPr>
        <p:sp>
          <p:nvSpPr>
            <p:cNvPr id="5" name="Freeform 5">
              <a:extLst>
                <a:ext uri="{FF2B5EF4-FFF2-40B4-BE49-F238E27FC236}">
                  <a16:creationId xmlns:a16="http://schemas.microsoft.com/office/drawing/2014/main" id="{7F1C311A-0947-E1E2-EE62-D36DDDA06C8B}"/>
                </a:ext>
              </a:extLst>
            </p:cNvPr>
            <p:cNvSpPr/>
            <p:nvPr/>
          </p:nvSpPr>
          <p:spPr>
            <a:xfrm>
              <a:off x="0" y="0"/>
              <a:ext cx="1726500" cy="1746232"/>
            </a:xfrm>
            <a:custGeom>
              <a:avLst/>
              <a:gdLst/>
              <a:ahLst/>
              <a:cxnLst/>
              <a:rect l="l" t="t" r="r" b="b"/>
              <a:pathLst>
                <a:path w="1726500" h="1746232">
                  <a:moveTo>
                    <a:pt x="0" y="0"/>
                  </a:moveTo>
                  <a:lnTo>
                    <a:pt x="1726500" y="0"/>
                  </a:lnTo>
                  <a:lnTo>
                    <a:pt x="1726500" y="1746232"/>
                  </a:lnTo>
                  <a:lnTo>
                    <a:pt x="0" y="1746232"/>
                  </a:lnTo>
                  <a:close/>
                </a:path>
              </a:pathLst>
            </a:custGeom>
            <a:solidFill>
              <a:srgbClr val="171717"/>
            </a:solidFill>
          </p:spPr>
          <p:txBody>
            <a:bodyPr/>
            <a:lstStyle/>
            <a:p>
              <a:endParaRPr lang="en-US"/>
            </a:p>
          </p:txBody>
        </p:sp>
        <p:sp>
          <p:nvSpPr>
            <p:cNvPr id="6" name="TextBox 6">
              <a:extLst>
                <a:ext uri="{FF2B5EF4-FFF2-40B4-BE49-F238E27FC236}">
                  <a16:creationId xmlns:a16="http://schemas.microsoft.com/office/drawing/2014/main" id="{F5B50A33-9A42-B2AC-8A3B-CB3085FDB58B}"/>
                </a:ext>
              </a:extLst>
            </p:cNvPr>
            <p:cNvSpPr txBox="1"/>
            <p:nvPr/>
          </p:nvSpPr>
          <p:spPr>
            <a:xfrm>
              <a:off x="0" y="-38100"/>
              <a:ext cx="1726500" cy="1784332"/>
            </a:xfrm>
            <a:prstGeom prst="rect">
              <a:avLst/>
            </a:prstGeom>
          </p:spPr>
          <p:txBody>
            <a:bodyPr lIns="50800" tIns="50800" rIns="50800" bIns="50800" rtlCol="0" anchor="ctr"/>
            <a:lstStyle/>
            <a:p>
              <a:pPr algn="ctr">
                <a:lnSpc>
                  <a:spcPts val="2879"/>
                </a:lnSpc>
              </a:pPr>
              <a:endParaRPr/>
            </a:p>
          </p:txBody>
        </p:sp>
      </p:grpSp>
      <p:grpSp>
        <p:nvGrpSpPr>
          <p:cNvPr id="7" name="Group 7">
            <a:extLst>
              <a:ext uri="{FF2B5EF4-FFF2-40B4-BE49-F238E27FC236}">
                <a16:creationId xmlns:a16="http://schemas.microsoft.com/office/drawing/2014/main" id="{87DF867B-54E7-0D37-792B-96A5E7514F90}"/>
              </a:ext>
            </a:extLst>
          </p:cNvPr>
          <p:cNvGrpSpPr/>
          <p:nvPr/>
        </p:nvGrpSpPr>
        <p:grpSpPr>
          <a:xfrm rot="-288912">
            <a:off x="1451451" y="1238868"/>
            <a:ext cx="7560959" cy="7607753"/>
            <a:chOff x="0" y="0"/>
            <a:chExt cx="1726500" cy="1737185"/>
          </a:xfrm>
        </p:grpSpPr>
        <p:sp>
          <p:nvSpPr>
            <p:cNvPr id="8" name="Freeform 8">
              <a:extLst>
                <a:ext uri="{FF2B5EF4-FFF2-40B4-BE49-F238E27FC236}">
                  <a16:creationId xmlns:a16="http://schemas.microsoft.com/office/drawing/2014/main" id="{8BDB6150-D830-CE5A-A036-0FB44C4E4900}"/>
                </a:ext>
              </a:extLst>
            </p:cNvPr>
            <p:cNvSpPr/>
            <p:nvPr/>
          </p:nvSpPr>
          <p:spPr>
            <a:xfrm>
              <a:off x="0" y="0"/>
              <a:ext cx="1726500" cy="1737185"/>
            </a:xfrm>
            <a:custGeom>
              <a:avLst/>
              <a:gdLst/>
              <a:ahLst/>
              <a:cxnLst/>
              <a:rect l="l" t="t" r="r" b="b"/>
              <a:pathLst>
                <a:path w="1726500" h="1737185">
                  <a:moveTo>
                    <a:pt x="0" y="0"/>
                  </a:moveTo>
                  <a:lnTo>
                    <a:pt x="1726500" y="0"/>
                  </a:lnTo>
                  <a:lnTo>
                    <a:pt x="1726500" y="1737185"/>
                  </a:lnTo>
                  <a:lnTo>
                    <a:pt x="0" y="1737185"/>
                  </a:lnTo>
                  <a:close/>
                </a:path>
              </a:pathLst>
            </a:custGeom>
            <a:solidFill>
              <a:srgbClr val="61C47F"/>
            </a:solidFill>
          </p:spPr>
          <p:txBody>
            <a:bodyPr/>
            <a:lstStyle/>
            <a:p>
              <a:endParaRPr lang="en-US"/>
            </a:p>
          </p:txBody>
        </p:sp>
        <p:sp>
          <p:nvSpPr>
            <p:cNvPr id="9" name="TextBox 9">
              <a:extLst>
                <a:ext uri="{FF2B5EF4-FFF2-40B4-BE49-F238E27FC236}">
                  <a16:creationId xmlns:a16="http://schemas.microsoft.com/office/drawing/2014/main" id="{9F454575-0F79-4706-F6B4-47E199BD4DB4}"/>
                </a:ext>
              </a:extLst>
            </p:cNvPr>
            <p:cNvSpPr txBox="1"/>
            <p:nvPr/>
          </p:nvSpPr>
          <p:spPr>
            <a:xfrm>
              <a:off x="0" y="-38100"/>
              <a:ext cx="1726500" cy="1775285"/>
            </a:xfrm>
            <a:prstGeom prst="rect">
              <a:avLst/>
            </a:prstGeom>
          </p:spPr>
          <p:txBody>
            <a:bodyPr lIns="50800" tIns="50800" rIns="50800" bIns="50800" rtlCol="0" anchor="ctr"/>
            <a:lstStyle/>
            <a:p>
              <a:pPr algn="ctr">
                <a:lnSpc>
                  <a:spcPts val="2879"/>
                </a:lnSpc>
              </a:pPr>
              <a:endParaRPr/>
            </a:p>
          </p:txBody>
        </p:sp>
      </p:grpSp>
      <p:sp>
        <p:nvSpPr>
          <p:cNvPr id="10" name="Freeform 10">
            <a:extLst>
              <a:ext uri="{FF2B5EF4-FFF2-40B4-BE49-F238E27FC236}">
                <a16:creationId xmlns:a16="http://schemas.microsoft.com/office/drawing/2014/main" id="{197B79E9-DFF1-246A-5C6D-00E754DD0326}"/>
              </a:ext>
            </a:extLst>
          </p:cNvPr>
          <p:cNvSpPr/>
          <p:nvPr/>
        </p:nvSpPr>
        <p:spPr>
          <a:xfrm rot="-1998401">
            <a:off x="7369582" y="7975692"/>
            <a:ext cx="2612192" cy="683919"/>
          </a:xfrm>
          <a:custGeom>
            <a:avLst/>
            <a:gdLst/>
            <a:ahLst/>
            <a:cxnLst/>
            <a:rect l="l" t="t" r="r" b="b"/>
            <a:pathLst>
              <a:path w="2612192" h="683919">
                <a:moveTo>
                  <a:pt x="0" y="0"/>
                </a:moveTo>
                <a:lnTo>
                  <a:pt x="2612193" y="0"/>
                </a:lnTo>
                <a:lnTo>
                  <a:pt x="2612193" y="683919"/>
                </a:lnTo>
                <a:lnTo>
                  <a:pt x="0" y="6839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Freeform 11">
            <a:extLst>
              <a:ext uri="{FF2B5EF4-FFF2-40B4-BE49-F238E27FC236}">
                <a16:creationId xmlns:a16="http://schemas.microsoft.com/office/drawing/2014/main" id="{D9B79967-F52E-53D0-4C39-3B6BFE84F097}"/>
              </a:ext>
            </a:extLst>
          </p:cNvPr>
          <p:cNvSpPr/>
          <p:nvPr/>
        </p:nvSpPr>
        <p:spPr>
          <a:xfrm rot="-1998401">
            <a:off x="466445" y="1676862"/>
            <a:ext cx="2561322" cy="670601"/>
          </a:xfrm>
          <a:custGeom>
            <a:avLst/>
            <a:gdLst/>
            <a:ahLst/>
            <a:cxnLst/>
            <a:rect l="l" t="t" r="r" b="b"/>
            <a:pathLst>
              <a:path w="2561322" h="670601">
                <a:moveTo>
                  <a:pt x="0" y="0"/>
                </a:moveTo>
                <a:lnTo>
                  <a:pt x="2561321" y="0"/>
                </a:lnTo>
                <a:lnTo>
                  <a:pt x="2561321" y="670600"/>
                </a:lnTo>
                <a:lnTo>
                  <a:pt x="0" y="6706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Freeform 12">
            <a:extLst>
              <a:ext uri="{FF2B5EF4-FFF2-40B4-BE49-F238E27FC236}">
                <a16:creationId xmlns:a16="http://schemas.microsoft.com/office/drawing/2014/main" id="{DA6274B0-95DE-96A1-49CA-D9BF4F847429}"/>
              </a:ext>
            </a:extLst>
          </p:cNvPr>
          <p:cNvSpPr/>
          <p:nvPr/>
        </p:nvSpPr>
        <p:spPr>
          <a:xfrm rot="-963503">
            <a:off x="1242907" y="7485315"/>
            <a:ext cx="1810449" cy="1761073"/>
          </a:xfrm>
          <a:custGeom>
            <a:avLst/>
            <a:gdLst/>
            <a:ahLst/>
            <a:cxnLst/>
            <a:rect l="l" t="t" r="r" b="b"/>
            <a:pathLst>
              <a:path w="1810449" h="1761073">
                <a:moveTo>
                  <a:pt x="0" y="0"/>
                </a:moveTo>
                <a:lnTo>
                  <a:pt x="1810449" y="0"/>
                </a:lnTo>
                <a:lnTo>
                  <a:pt x="1810449" y="1761073"/>
                </a:lnTo>
                <a:lnTo>
                  <a:pt x="0" y="176107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3" name="Freeform 13">
            <a:extLst>
              <a:ext uri="{FF2B5EF4-FFF2-40B4-BE49-F238E27FC236}">
                <a16:creationId xmlns:a16="http://schemas.microsoft.com/office/drawing/2014/main" id="{93F544F5-91F4-ACCC-FBC6-52DBA8AE0781}"/>
              </a:ext>
            </a:extLst>
          </p:cNvPr>
          <p:cNvSpPr/>
          <p:nvPr/>
        </p:nvSpPr>
        <p:spPr>
          <a:xfrm rot="7436154">
            <a:off x="7478899" y="127221"/>
            <a:ext cx="1432699" cy="2057400"/>
          </a:xfrm>
          <a:custGeom>
            <a:avLst/>
            <a:gdLst/>
            <a:ahLst/>
            <a:cxnLst/>
            <a:rect l="l" t="t" r="r" b="b"/>
            <a:pathLst>
              <a:path w="1432699" h="2057400">
                <a:moveTo>
                  <a:pt x="0" y="0"/>
                </a:moveTo>
                <a:lnTo>
                  <a:pt x="1432699" y="0"/>
                </a:lnTo>
                <a:lnTo>
                  <a:pt x="1432699" y="2057400"/>
                </a:lnTo>
                <a:lnTo>
                  <a:pt x="0" y="20574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14" name="Group 14">
            <a:extLst>
              <a:ext uri="{FF2B5EF4-FFF2-40B4-BE49-F238E27FC236}">
                <a16:creationId xmlns:a16="http://schemas.microsoft.com/office/drawing/2014/main" id="{A37B563B-7BD2-059F-6048-EB70637FDC1D}"/>
              </a:ext>
            </a:extLst>
          </p:cNvPr>
          <p:cNvGrpSpPr/>
          <p:nvPr/>
        </p:nvGrpSpPr>
        <p:grpSpPr>
          <a:xfrm>
            <a:off x="10400884" y="1423042"/>
            <a:ext cx="7277516" cy="7630484"/>
            <a:chOff x="0" y="0"/>
            <a:chExt cx="8484155" cy="10173978"/>
          </a:xfrm>
        </p:grpSpPr>
        <p:grpSp>
          <p:nvGrpSpPr>
            <p:cNvPr id="15" name="Group 15">
              <a:extLst>
                <a:ext uri="{FF2B5EF4-FFF2-40B4-BE49-F238E27FC236}">
                  <a16:creationId xmlns:a16="http://schemas.microsoft.com/office/drawing/2014/main" id="{B21BC36F-0C49-6097-3087-36164ACBDDF4}"/>
                </a:ext>
              </a:extLst>
            </p:cNvPr>
            <p:cNvGrpSpPr/>
            <p:nvPr/>
          </p:nvGrpSpPr>
          <p:grpSpPr>
            <a:xfrm>
              <a:off x="272778" y="305077"/>
              <a:ext cx="8211377" cy="9868901"/>
              <a:chOff x="0" y="0"/>
              <a:chExt cx="1622000" cy="1949413"/>
            </a:xfrm>
          </p:grpSpPr>
          <p:sp>
            <p:nvSpPr>
              <p:cNvPr id="16" name="Freeform 16">
                <a:extLst>
                  <a:ext uri="{FF2B5EF4-FFF2-40B4-BE49-F238E27FC236}">
                    <a16:creationId xmlns:a16="http://schemas.microsoft.com/office/drawing/2014/main" id="{FBE4BA2E-D88F-1CBC-3A36-BB401BA3A7CD}"/>
                  </a:ext>
                </a:extLst>
              </p:cNvPr>
              <p:cNvSpPr/>
              <p:nvPr/>
            </p:nvSpPr>
            <p:spPr>
              <a:xfrm>
                <a:off x="0" y="0"/>
                <a:ext cx="1622000" cy="1949413"/>
              </a:xfrm>
              <a:custGeom>
                <a:avLst/>
                <a:gdLst/>
                <a:ahLst/>
                <a:cxnLst/>
                <a:rect l="l" t="t" r="r" b="b"/>
                <a:pathLst>
                  <a:path w="1622000" h="1949413">
                    <a:moveTo>
                      <a:pt x="0" y="0"/>
                    </a:moveTo>
                    <a:lnTo>
                      <a:pt x="1622000" y="0"/>
                    </a:lnTo>
                    <a:lnTo>
                      <a:pt x="1622000" y="1949413"/>
                    </a:lnTo>
                    <a:lnTo>
                      <a:pt x="0" y="1949413"/>
                    </a:lnTo>
                    <a:close/>
                  </a:path>
                </a:pathLst>
              </a:custGeom>
              <a:solidFill>
                <a:srgbClr val="171717"/>
              </a:solidFill>
            </p:spPr>
            <p:txBody>
              <a:bodyPr/>
              <a:lstStyle/>
              <a:p>
                <a:endParaRPr lang="en-US"/>
              </a:p>
            </p:txBody>
          </p:sp>
          <p:sp>
            <p:nvSpPr>
              <p:cNvPr id="17" name="TextBox 17">
                <a:extLst>
                  <a:ext uri="{FF2B5EF4-FFF2-40B4-BE49-F238E27FC236}">
                    <a16:creationId xmlns:a16="http://schemas.microsoft.com/office/drawing/2014/main" id="{0B40DE52-2AA6-26D3-EFC4-EA06FAC967FA}"/>
                  </a:ext>
                </a:extLst>
              </p:cNvPr>
              <p:cNvSpPr txBox="1"/>
              <p:nvPr/>
            </p:nvSpPr>
            <p:spPr>
              <a:xfrm>
                <a:off x="0" y="9525"/>
                <a:ext cx="1622000" cy="1939888"/>
              </a:xfrm>
              <a:prstGeom prst="rect">
                <a:avLst/>
              </a:prstGeom>
            </p:spPr>
            <p:txBody>
              <a:bodyPr lIns="50800" tIns="50800" rIns="50800" bIns="50800" rtlCol="0" anchor="ctr"/>
              <a:lstStyle/>
              <a:p>
                <a:pPr algn="ctr">
                  <a:lnSpc>
                    <a:spcPts val="2879"/>
                  </a:lnSpc>
                </a:pPr>
                <a:endParaRPr/>
              </a:p>
            </p:txBody>
          </p:sp>
        </p:grpSp>
        <p:grpSp>
          <p:nvGrpSpPr>
            <p:cNvPr id="18" name="Group 18">
              <a:extLst>
                <a:ext uri="{FF2B5EF4-FFF2-40B4-BE49-F238E27FC236}">
                  <a16:creationId xmlns:a16="http://schemas.microsoft.com/office/drawing/2014/main" id="{132684CE-E682-5AFE-1201-64586D3AD943}"/>
                </a:ext>
              </a:extLst>
            </p:cNvPr>
            <p:cNvGrpSpPr/>
            <p:nvPr/>
          </p:nvGrpSpPr>
          <p:grpSpPr>
            <a:xfrm>
              <a:off x="0" y="0"/>
              <a:ext cx="8211377" cy="9868901"/>
              <a:chOff x="0" y="0"/>
              <a:chExt cx="1622000" cy="1949413"/>
            </a:xfrm>
          </p:grpSpPr>
          <p:sp>
            <p:nvSpPr>
              <p:cNvPr id="19" name="Freeform 19">
                <a:extLst>
                  <a:ext uri="{FF2B5EF4-FFF2-40B4-BE49-F238E27FC236}">
                    <a16:creationId xmlns:a16="http://schemas.microsoft.com/office/drawing/2014/main" id="{29094321-30DD-1FA2-B451-8E3178B9591E}"/>
                  </a:ext>
                </a:extLst>
              </p:cNvPr>
              <p:cNvSpPr/>
              <p:nvPr/>
            </p:nvSpPr>
            <p:spPr>
              <a:xfrm>
                <a:off x="0" y="0"/>
                <a:ext cx="1622000" cy="1949413"/>
              </a:xfrm>
              <a:custGeom>
                <a:avLst/>
                <a:gdLst/>
                <a:ahLst/>
                <a:cxnLst/>
                <a:rect l="l" t="t" r="r" b="b"/>
                <a:pathLst>
                  <a:path w="1622000" h="1949413">
                    <a:moveTo>
                      <a:pt x="0" y="0"/>
                    </a:moveTo>
                    <a:lnTo>
                      <a:pt x="1622000" y="0"/>
                    </a:lnTo>
                    <a:lnTo>
                      <a:pt x="1622000" y="1949413"/>
                    </a:lnTo>
                    <a:lnTo>
                      <a:pt x="0" y="1949413"/>
                    </a:lnTo>
                    <a:close/>
                  </a:path>
                </a:pathLst>
              </a:custGeom>
              <a:solidFill>
                <a:srgbClr val="FF8749"/>
              </a:solidFill>
            </p:spPr>
            <p:txBody>
              <a:bodyPr/>
              <a:lstStyle/>
              <a:p>
                <a:endParaRPr lang="en-US"/>
              </a:p>
            </p:txBody>
          </p:sp>
          <p:sp>
            <p:nvSpPr>
              <p:cNvPr id="20" name="TextBox 20">
                <a:extLst>
                  <a:ext uri="{FF2B5EF4-FFF2-40B4-BE49-F238E27FC236}">
                    <a16:creationId xmlns:a16="http://schemas.microsoft.com/office/drawing/2014/main" id="{33E6B69C-E16A-7069-AEAE-B310C62BD3DB}"/>
                  </a:ext>
                </a:extLst>
              </p:cNvPr>
              <p:cNvSpPr txBox="1"/>
              <p:nvPr/>
            </p:nvSpPr>
            <p:spPr>
              <a:xfrm>
                <a:off x="0" y="9525"/>
                <a:ext cx="1622000" cy="1939888"/>
              </a:xfrm>
              <a:prstGeom prst="rect">
                <a:avLst/>
              </a:prstGeom>
            </p:spPr>
            <p:txBody>
              <a:bodyPr lIns="50800" tIns="50800" rIns="50800" bIns="50800" rtlCol="0" anchor="ctr"/>
              <a:lstStyle/>
              <a:p>
                <a:pPr algn="ctr">
                  <a:lnSpc>
                    <a:spcPts val="2879"/>
                  </a:lnSpc>
                </a:pPr>
                <a:endParaRPr/>
              </a:p>
            </p:txBody>
          </p:sp>
        </p:grpSp>
      </p:grpSp>
      <p:sp>
        <p:nvSpPr>
          <p:cNvPr id="22" name="TextBox 22">
            <a:extLst>
              <a:ext uri="{FF2B5EF4-FFF2-40B4-BE49-F238E27FC236}">
                <a16:creationId xmlns:a16="http://schemas.microsoft.com/office/drawing/2014/main" id="{70E41557-C2B6-42A2-1B77-4992393EE7F0}"/>
              </a:ext>
            </a:extLst>
          </p:cNvPr>
          <p:cNvSpPr txBox="1"/>
          <p:nvPr/>
        </p:nvSpPr>
        <p:spPr>
          <a:xfrm>
            <a:off x="2057400" y="1857256"/>
            <a:ext cx="6393975" cy="6370975"/>
          </a:xfrm>
          <a:prstGeom prst="rect">
            <a:avLst/>
          </a:prstGeom>
        </p:spPr>
        <p:txBody>
          <a:bodyPr wrap="square" lIns="0" tIns="0" rIns="0" bIns="0" rtlCol="0" anchor="t">
            <a:spAutoFit/>
          </a:bodyPr>
          <a:lstStyle/>
          <a:p>
            <a:pPr algn="ctr">
              <a:spcBef>
                <a:spcPct val="0"/>
              </a:spcBef>
            </a:pPr>
            <a:r>
              <a:rPr lang="en-US" sz="13800" b="1">
                <a:solidFill>
                  <a:srgbClr val="171717"/>
                </a:solidFill>
                <a:latin typeface="Goudy Type" panose="00000500000000000000" pitchFamily="2" charset="0"/>
                <a:ea typeface="IBM Plex Mono Bold"/>
                <a:cs typeface="IBM Plex Mono Bold"/>
                <a:sym typeface="IBM Plex Mono Bold"/>
              </a:rPr>
              <a:t>What Is A Fact?</a:t>
            </a:r>
          </a:p>
        </p:txBody>
      </p:sp>
      <p:sp>
        <p:nvSpPr>
          <p:cNvPr id="25" name="TextBox 21">
            <a:extLst>
              <a:ext uri="{FF2B5EF4-FFF2-40B4-BE49-F238E27FC236}">
                <a16:creationId xmlns:a16="http://schemas.microsoft.com/office/drawing/2014/main" id="{D385CCDB-A921-CBE5-4948-C6D73AF11693}"/>
              </a:ext>
            </a:extLst>
          </p:cNvPr>
          <p:cNvSpPr txBox="1"/>
          <p:nvPr/>
        </p:nvSpPr>
        <p:spPr>
          <a:xfrm>
            <a:off x="11125200" y="2705100"/>
            <a:ext cx="5824470" cy="4924425"/>
          </a:xfrm>
          <a:prstGeom prst="rect">
            <a:avLst/>
          </a:prstGeom>
        </p:spPr>
        <p:txBody>
          <a:bodyPr wrap="square" lIns="0" tIns="0" rIns="0" bIns="0" rtlCol="0" anchor="t">
            <a:spAutoFit/>
          </a:bodyPr>
          <a:lstStyle/>
          <a:p>
            <a:pPr algn="ctr"/>
            <a:r>
              <a:rPr lang="en-US" sz="7800" spc="-161">
                <a:solidFill>
                  <a:srgbClr val="171717"/>
                </a:solidFill>
                <a:ea typeface="Codec Pro"/>
                <a:cs typeface="Codec Pro"/>
                <a:sym typeface="Codec Pro"/>
              </a:rPr>
              <a:t>The truth about events as opposed to interpretation. </a:t>
            </a:r>
          </a:p>
        </p:txBody>
      </p:sp>
    </p:spTree>
    <p:extLst>
      <p:ext uri="{BB962C8B-B14F-4D97-AF65-F5344CB8AC3E}">
        <p14:creationId xmlns:p14="http://schemas.microsoft.com/office/powerpoint/2010/main" val="3031547570"/>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42A664"/>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4019550" y="-4000500"/>
            <a:ext cx="10287000" cy="18288000"/>
            <a:chOff x="0" y="0"/>
            <a:chExt cx="1149350" cy="1149350"/>
          </a:xfrm>
        </p:grpSpPr>
        <p:sp>
          <p:nvSpPr>
            <p:cNvPr id="3" name="Freeform 3"/>
            <p:cNvSpPr/>
            <p:nvPr/>
          </p:nvSpPr>
          <p:spPr>
            <a:xfrm>
              <a:off x="0" y="0"/>
              <a:ext cx="7717333" cy="13719704"/>
            </a:xfrm>
            <a:custGeom>
              <a:avLst/>
              <a:gdLst/>
              <a:ahLst/>
              <a:cxnLst/>
              <a:rect l="l" t="t" r="r" b="b"/>
              <a:pathLst>
                <a:path w="7717333" h="13719704">
                  <a:moveTo>
                    <a:pt x="7717333" y="151599"/>
                  </a:moveTo>
                  <a:lnTo>
                    <a:pt x="7717333" y="0"/>
                  </a:lnTo>
                  <a:lnTo>
                    <a:pt x="42637" y="0"/>
                  </a:lnTo>
                  <a:lnTo>
                    <a:pt x="42637" y="75799"/>
                  </a:lnTo>
                  <a:lnTo>
                    <a:pt x="0" y="75799"/>
                  </a:lnTo>
                  <a:lnTo>
                    <a:pt x="0" y="13719704"/>
                  </a:lnTo>
                  <a:lnTo>
                    <a:pt x="85274" y="13719704"/>
                  </a:lnTo>
                  <a:lnTo>
                    <a:pt x="85274" y="11066721"/>
                  </a:lnTo>
                  <a:lnTo>
                    <a:pt x="1534939" y="11066721"/>
                  </a:lnTo>
                  <a:lnTo>
                    <a:pt x="1534939" y="13719704"/>
                  </a:lnTo>
                  <a:lnTo>
                    <a:pt x="1620214" y="13719704"/>
                  </a:lnTo>
                  <a:lnTo>
                    <a:pt x="1620214" y="11066721"/>
                  </a:lnTo>
                  <a:lnTo>
                    <a:pt x="3069878" y="11066721"/>
                  </a:lnTo>
                  <a:lnTo>
                    <a:pt x="3069878" y="13719704"/>
                  </a:lnTo>
                  <a:lnTo>
                    <a:pt x="3155153" y="13719704"/>
                  </a:lnTo>
                  <a:lnTo>
                    <a:pt x="3155153" y="11066721"/>
                  </a:lnTo>
                  <a:lnTo>
                    <a:pt x="4604817" y="11066721"/>
                  </a:lnTo>
                  <a:lnTo>
                    <a:pt x="4604817" y="13719704"/>
                  </a:lnTo>
                  <a:lnTo>
                    <a:pt x="4690092" y="13719704"/>
                  </a:lnTo>
                  <a:lnTo>
                    <a:pt x="4690092" y="11066721"/>
                  </a:lnTo>
                  <a:lnTo>
                    <a:pt x="6139757" y="11066721"/>
                  </a:lnTo>
                  <a:lnTo>
                    <a:pt x="6139757" y="13719704"/>
                  </a:lnTo>
                  <a:lnTo>
                    <a:pt x="6225031" y="13719704"/>
                  </a:lnTo>
                  <a:lnTo>
                    <a:pt x="6225031" y="11066721"/>
                  </a:lnTo>
                  <a:lnTo>
                    <a:pt x="7717333" y="11066721"/>
                  </a:lnTo>
                  <a:lnTo>
                    <a:pt x="7717333" y="10915123"/>
                  </a:lnTo>
                  <a:lnTo>
                    <a:pt x="6225031" y="10915123"/>
                  </a:lnTo>
                  <a:lnTo>
                    <a:pt x="6225031" y="8337941"/>
                  </a:lnTo>
                  <a:lnTo>
                    <a:pt x="7717333" y="8337941"/>
                  </a:lnTo>
                  <a:lnTo>
                    <a:pt x="7717333" y="8186342"/>
                  </a:lnTo>
                  <a:lnTo>
                    <a:pt x="6225031" y="8186342"/>
                  </a:lnTo>
                  <a:lnTo>
                    <a:pt x="6225031" y="5609160"/>
                  </a:lnTo>
                  <a:lnTo>
                    <a:pt x="7717333" y="5609160"/>
                  </a:lnTo>
                  <a:lnTo>
                    <a:pt x="7717333" y="5457561"/>
                  </a:lnTo>
                  <a:lnTo>
                    <a:pt x="6225031" y="5457561"/>
                  </a:lnTo>
                  <a:lnTo>
                    <a:pt x="6225031" y="2880380"/>
                  </a:lnTo>
                  <a:lnTo>
                    <a:pt x="7717333" y="2880380"/>
                  </a:lnTo>
                  <a:lnTo>
                    <a:pt x="7717333" y="2728781"/>
                  </a:lnTo>
                  <a:lnTo>
                    <a:pt x="6225031" y="2728781"/>
                  </a:lnTo>
                  <a:lnTo>
                    <a:pt x="6225031" y="151599"/>
                  </a:lnTo>
                  <a:lnTo>
                    <a:pt x="7717333" y="151599"/>
                  </a:lnTo>
                  <a:close/>
                  <a:moveTo>
                    <a:pt x="1620214" y="2728781"/>
                  </a:moveTo>
                  <a:lnTo>
                    <a:pt x="1620214" y="151599"/>
                  </a:lnTo>
                  <a:lnTo>
                    <a:pt x="3069878" y="151599"/>
                  </a:lnTo>
                  <a:lnTo>
                    <a:pt x="3069878" y="2728781"/>
                  </a:lnTo>
                  <a:lnTo>
                    <a:pt x="1620214" y="2728781"/>
                  </a:lnTo>
                  <a:close/>
                  <a:moveTo>
                    <a:pt x="3069878" y="2880380"/>
                  </a:moveTo>
                  <a:lnTo>
                    <a:pt x="3069878" y="5457561"/>
                  </a:lnTo>
                  <a:lnTo>
                    <a:pt x="1620214" y="5457561"/>
                  </a:lnTo>
                  <a:lnTo>
                    <a:pt x="1620214" y="2880380"/>
                  </a:lnTo>
                  <a:lnTo>
                    <a:pt x="3069878" y="2880380"/>
                  </a:lnTo>
                  <a:close/>
                  <a:moveTo>
                    <a:pt x="1534939" y="2728781"/>
                  </a:moveTo>
                  <a:lnTo>
                    <a:pt x="85274" y="2728781"/>
                  </a:lnTo>
                  <a:lnTo>
                    <a:pt x="85274" y="151599"/>
                  </a:lnTo>
                  <a:lnTo>
                    <a:pt x="1534939" y="151599"/>
                  </a:lnTo>
                  <a:lnTo>
                    <a:pt x="1534939" y="2728781"/>
                  </a:lnTo>
                  <a:close/>
                  <a:moveTo>
                    <a:pt x="1534939" y="2880380"/>
                  </a:moveTo>
                  <a:lnTo>
                    <a:pt x="1534939" y="5457561"/>
                  </a:lnTo>
                  <a:lnTo>
                    <a:pt x="85274" y="5457561"/>
                  </a:lnTo>
                  <a:lnTo>
                    <a:pt x="85274" y="2880380"/>
                  </a:lnTo>
                  <a:lnTo>
                    <a:pt x="1534939" y="2880380"/>
                  </a:lnTo>
                  <a:close/>
                  <a:moveTo>
                    <a:pt x="1534939" y="5609160"/>
                  </a:moveTo>
                  <a:lnTo>
                    <a:pt x="1534939" y="8186342"/>
                  </a:lnTo>
                  <a:lnTo>
                    <a:pt x="85274" y="8186342"/>
                  </a:lnTo>
                  <a:lnTo>
                    <a:pt x="85274" y="5609160"/>
                  </a:lnTo>
                  <a:lnTo>
                    <a:pt x="1534939" y="5609160"/>
                  </a:lnTo>
                  <a:close/>
                  <a:moveTo>
                    <a:pt x="1620214" y="5609160"/>
                  </a:moveTo>
                  <a:lnTo>
                    <a:pt x="3069878" y="5609160"/>
                  </a:lnTo>
                  <a:lnTo>
                    <a:pt x="3069878" y="8186342"/>
                  </a:lnTo>
                  <a:lnTo>
                    <a:pt x="1620214" y="8186342"/>
                  </a:lnTo>
                  <a:lnTo>
                    <a:pt x="1620214" y="5609160"/>
                  </a:lnTo>
                  <a:close/>
                  <a:moveTo>
                    <a:pt x="3155153" y="5609160"/>
                  </a:moveTo>
                  <a:lnTo>
                    <a:pt x="4604817" y="5609160"/>
                  </a:lnTo>
                  <a:lnTo>
                    <a:pt x="4604817" y="8186342"/>
                  </a:lnTo>
                  <a:lnTo>
                    <a:pt x="3155153" y="8186342"/>
                  </a:lnTo>
                  <a:lnTo>
                    <a:pt x="3155153" y="5609160"/>
                  </a:lnTo>
                  <a:close/>
                  <a:moveTo>
                    <a:pt x="3155153" y="5457561"/>
                  </a:moveTo>
                  <a:lnTo>
                    <a:pt x="3155153" y="2880380"/>
                  </a:lnTo>
                  <a:lnTo>
                    <a:pt x="4604817" y="2880380"/>
                  </a:lnTo>
                  <a:lnTo>
                    <a:pt x="4604817" y="5457561"/>
                  </a:lnTo>
                  <a:lnTo>
                    <a:pt x="3155153" y="5457561"/>
                  </a:lnTo>
                  <a:close/>
                  <a:moveTo>
                    <a:pt x="3155153" y="2728781"/>
                  </a:moveTo>
                  <a:lnTo>
                    <a:pt x="3155153" y="151599"/>
                  </a:lnTo>
                  <a:lnTo>
                    <a:pt x="4604817" y="151599"/>
                  </a:lnTo>
                  <a:lnTo>
                    <a:pt x="4604817" y="2728781"/>
                  </a:lnTo>
                  <a:lnTo>
                    <a:pt x="3155153" y="2728781"/>
                  </a:lnTo>
                  <a:close/>
                  <a:moveTo>
                    <a:pt x="85274" y="10915123"/>
                  </a:moveTo>
                  <a:lnTo>
                    <a:pt x="85274" y="8337941"/>
                  </a:lnTo>
                  <a:lnTo>
                    <a:pt x="1534939" y="8337941"/>
                  </a:lnTo>
                  <a:lnTo>
                    <a:pt x="1534939" y="10915123"/>
                  </a:lnTo>
                  <a:lnTo>
                    <a:pt x="85274" y="10915123"/>
                  </a:lnTo>
                  <a:close/>
                  <a:moveTo>
                    <a:pt x="1620214" y="10915123"/>
                  </a:moveTo>
                  <a:lnTo>
                    <a:pt x="1620214" y="8337941"/>
                  </a:lnTo>
                  <a:lnTo>
                    <a:pt x="3069878" y="8337941"/>
                  </a:lnTo>
                  <a:lnTo>
                    <a:pt x="3069878" y="10915123"/>
                  </a:lnTo>
                  <a:lnTo>
                    <a:pt x="1620214" y="10915123"/>
                  </a:lnTo>
                  <a:close/>
                  <a:moveTo>
                    <a:pt x="3155153" y="10915123"/>
                  </a:moveTo>
                  <a:lnTo>
                    <a:pt x="3155153" y="8337941"/>
                  </a:lnTo>
                  <a:lnTo>
                    <a:pt x="4604817" y="8337941"/>
                  </a:lnTo>
                  <a:lnTo>
                    <a:pt x="4604817" y="10915123"/>
                  </a:lnTo>
                  <a:lnTo>
                    <a:pt x="3155153" y="10915123"/>
                  </a:lnTo>
                  <a:close/>
                  <a:moveTo>
                    <a:pt x="6139757" y="10915123"/>
                  </a:moveTo>
                  <a:lnTo>
                    <a:pt x="4690092" y="10915123"/>
                  </a:lnTo>
                  <a:lnTo>
                    <a:pt x="4690092" y="8337941"/>
                  </a:lnTo>
                  <a:lnTo>
                    <a:pt x="6139757" y="8337941"/>
                  </a:lnTo>
                  <a:lnTo>
                    <a:pt x="6139757" y="10915123"/>
                  </a:lnTo>
                  <a:close/>
                  <a:moveTo>
                    <a:pt x="6139757" y="8186342"/>
                  </a:moveTo>
                  <a:lnTo>
                    <a:pt x="4690092" y="8186342"/>
                  </a:lnTo>
                  <a:lnTo>
                    <a:pt x="4690092" y="5609160"/>
                  </a:lnTo>
                  <a:lnTo>
                    <a:pt x="6139757" y="5609160"/>
                  </a:lnTo>
                  <a:lnTo>
                    <a:pt x="6139757" y="8186342"/>
                  </a:lnTo>
                  <a:close/>
                  <a:moveTo>
                    <a:pt x="6139757" y="5457561"/>
                  </a:moveTo>
                  <a:lnTo>
                    <a:pt x="4690092" y="5457561"/>
                  </a:lnTo>
                  <a:lnTo>
                    <a:pt x="4690092" y="2880380"/>
                  </a:lnTo>
                  <a:lnTo>
                    <a:pt x="6139757" y="2880380"/>
                  </a:lnTo>
                  <a:lnTo>
                    <a:pt x="6139757" y="5457561"/>
                  </a:lnTo>
                  <a:close/>
                  <a:moveTo>
                    <a:pt x="6139757" y="2728781"/>
                  </a:moveTo>
                  <a:lnTo>
                    <a:pt x="4690092" y="2728781"/>
                  </a:lnTo>
                  <a:lnTo>
                    <a:pt x="4690092" y="151599"/>
                  </a:lnTo>
                  <a:lnTo>
                    <a:pt x="6139757" y="151599"/>
                  </a:lnTo>
                  <a:lnTo>
                    <a:pt x="6139757" y="2728781"/>
                  </a:lnTo>
                  <a:close/>
                </a:path>
              </a:pathLst>
            </a:custGeom>
            <a:solidFill>
              <a:srgbClr val="FFFCF6">
                <a:alpha val="49804"/>
              </a:srgbClr>
            </a:solidFill>
          </p:spPr>
          <p:txBody>
            <a:bodyPr/>
            <a:lstStyle/>
            <a:p>
              <a:endParaRPr lang="en-US"/>
            </a:p>
          </p:txBody>
        </p:sp>
      </p:grpSp>
      <p:grpSp>
        <p:nvGrpSpPr>
          <p:cNvPr id="4" name="Group 4"/>
          <p:cNvGrpSpPr/>
          <p:nvPr/>
        </p:nvGrpSpPr>
        <p:grpSpPr>
          <a:xfrm>
            <a:off x="5791200" y="1943100"/>
            <a:ext cx="12031172" cy="7081257"/>
            <a:chOff x="0" y="0"/>
            <a:chExt cx="3168704" cy="1865022"/>
          </a:xfrm>
        </p:grpSpPr>
        <p:sp>
          <p:nvSpPr>
            <p:cNvPr id="5" name="Freeform 5"/>
            <p:cNvSpPr/>
            <p:nvPr/>
          </p:nvSpPr>
          <p:spPr>
            <a:xfrm>
              <a:off x="0" y="0"/>
              <a:ext cx="3168704" cy="1865022"/>
            </a:xfrm>
            <a:custGeom>
              <a:avLst/>
              <a:gdLst/>
              <a:ahLst/>
              <a:cxnLst/>
              <a:rect l="l" t="t" r="r" b="b"/>
              <a:pathLst>
                <a:path w="3168704" h="1865022">
                  <a:moveTo>
                    <a:pt x="0" y="0"/>
                  </a:moveTo>
                  <a:lnTo>
                    <a:pt x="3168704" y="0"/>
                  </a:lnTo>
                  <a:lnTo>
                    <a:pt x="3168704" y="1865022"/>
                  </a:lnTo>
                  <a:lnTo>
                    <a:pt x="0" y="1865022"/>
                  </a:lnTo>
                  <a:close/>
                </a:path>
              </a:pathLst>
            </a:custGeom>
            <a:solidFill>
              <a:srgbClr val="171717"/>
            </a:solidFill>
          </p:spPr>
          <p:txBody>
            <a:bodyPr/>
            <a:lstStyle/>
            <a:p>
              <a:endParaRPr lang="en-US"/>
            </a:p>
          </p:txBody>
        </p:sp>
        <p:sp>
          <p:nvSpPr>
            <p:cNvPr id="6" name="TextBox 6"/>
            <p:cNvSpPr txBox="1"/>
            <p:nvPr/>
          </p:nvSpPr>
          <p:spPr>
            <a:xfrm>
              <a:off x="0" y="-38100"/>
              <a:ext cx="3168704" cy="1903122"/>
            </a:xfrm>
            <a:prstGeom prst="rect">
              <a:avLst/>
            </a:prstGeom>
          </p:spPr>
          <p:txBody>
            <a:bodyPr lIns="50800" tIns="50800" rIns="50800" bIns="50800" rtlCol="0" anchor="ctr"/>
            <a:lstStyle/>
            <a:p>
              <a:pPr algn="ctr">
                <a:lnSpc>
                  <a:spcPts val="2879"/>
                </a:lnSpc>
              </a:pPr>
              <a:endParaRPr/>
            </a:p>
          </p:txBody>
        </p:sp>
      </p:grpSp>
      <p:grpSp>
        <p:nvGrpSpPr>
          <p:cNvPr id="7" name="Group 7"/>
          <p:cNvGrpSpPr/>
          <p:nvPr/>
        </p:nvGrpSpPr>
        <p:grpSpPr>
          <a:xfrm>
            <a:off x="1473811" y="526363"/>
            <a:ext cx="16140715" cy="8235048"/>
            <a:chOff x="0" y="-38100"/>
            <a:chExt cx="3168704" cy="1896098"/>
          </a:xfrm>
        </p:grpSpPr>
        <p:sp>
          <p:nvSpPr>
            <p:cNvPr id="8" name="Freeform 8"/>
            <p:cNvSpPr/>
            <p:nvPr/>
          </p:nvSpPr>
          <p:spPr>
            <a:xfrm>
              <a:off x="0" y="0"/>
              <a:ext cx="3168704" cy="1857998"/>
            </a:xfrm>
            <a:custGeom>
              <a:avLst/>
              <a:gdLst/>
              <a:ahLst/>
              <a:cxnLst/>
              <a:rect l="l" t="t" r="r" b="b"/>
              <a:pathLst>
                <a:path w="3168704" h="1857998">
                  <a:moveTo>
                    <a:pt x="0" y="0"/>
                  </a:moveTo>
                  <a:lnTo>
                    <a:pt x="3168704" y="0"/>
                  </a:lnTo>
                  <a:lnTo>
                    <a:pt x="3168704" y="1857998"/>
                  </a:lnTo>
                  <a:lnTo>
                    <a:pt x="0" y="1857998"/>
                  </a:lnTo>
                  <a:close/>
                </a:path>
              </a:pathLst>
            </a:custGeom>
            <a:solidFill>
              <a:srgbClr val="FFFCF6"/>
            </a:solidFill>
          </p:spPr>
          <p:txBody>
            <a:bodyPr/>
            <a:lstStyle/>
            <a:p>
              <a:endParaRPr lang="en-US"/>
            </a:p>
          </p:txBody>
        </p:sp>
        <p:sp>
          <p:nvSpPr>
            <p:cNvPr id="9" name="TextBox 9"/>
            <p:cNvSpPr txBox="1"/>
            <p:nvPr/>
          </p:nvSpPr>
          <p:spPr>
            <a:xfrm>
              <a:off x="0" y="-38100"/>
              <a:ext cx="3168704" cy="1896098"/>
            </a:xfrm>
            <a:prstGeom prst="rect">
              <a:avLst/>
            </a:prstGeom>
          </p:spPr>
          <p:txBody>
            <a:bodyPr lIns="50800" tIns="50800" rIns="50800" bIns="50800" rtlCol="0" anchor="ctr"/>
            <a:lstStyle/>
            <a:p>
              <a:pPr algn="ctr">
                <a:lnSpc>
                  <a:spcPts val="2879"/>
                </a:lnSpc>
              </a:pPr>
              <a:endParaRPr/>
            </a:p>
          </p:txBody>
        </p:sp>
      </p:grpSp>
      <p:sp>
        <p:nvSpPr>
          <p:cNvPr id="10" name="Freeform 10"/>
          <p:cNvSpPr/>
          <p:nvPr/>
        </p:nvSpPr>
        <p:spPr>
          <a:xfrm>
            <a:off x="7215184" y="8680847"/>
            <a:ext cx="3460556" cy="704695"/>
          </a:xfrm>
          <a:custGeom>
            <a:avLst/>
            <a:gdLst/>
            <a:ahLst/>
            <a:cxnLst/>
            <a:rect l="l" t="t" r="r" b="b"/>
            <a:pathLst>
              <a:path w="3460556" h="704695">
                <a:moveTo>
                  <a:pt x="0" y="0"/>
                </a:moveTo>
                <a:lnTo>
                  <a:pt x="3460556" y="0"/>
                </a:lnTo>
                <a:lnTo>
                  <a:pt x="3460556" y="704695"/>
                </a:lnTo>
                <a:lnTo>
                  <a:pt x="0" y="7046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TextBox 11"/>
          <p:cNvSpPr txBox="1"/>
          <p:nvPr/>
        </p:nvSpPr>
        <p:spPr>
          <a:xfrm>
            <a:off x="1453947" y="1257300"/>
            <a:ext cx="16140715" cy="946541"/>
          </a:xfrm>
          <a:prstGeom prst="rect">
            <a:avLst/>
          </a:prstGeom>
        </p:spPr>
        <p:txBody>
          <a:bodyPr wrap="square" lIns="0" tIns="0" rIns="0" bIns="0" rtlCol="0" anchor="t">
            <a:spAutoFit/>
          </a:bodyPr>
          <a:lstStyle/>
          <a:p>
            <a:pPr algn="ctr">
              <a:lnSpc>
                <a:spcPts val="6959"/>
              </a:lnSpc>
            </a:pPr>
            <a:r>
              <a:rPr lang="en-US" sz="8000" b="1" spc="-202">
                <a:solidFill>
                  <a:srgbClr val="171717"/>
                </a:solidFill>
                <a:latin typeface="Goudy Type" panose="00000500000000000000" pitchFamily="2" charset="0"/>
                <a:ea typeface="IBM Plex Mono Bold"/>
                <a:cs typeface="IBM Plex Mono Bold"/>
                <a:sym typeface="IBM Plex Mono Bold"/>
              </a:rPr>
              <a:t>Why Do Facts Matter?</a:t>
            </a:r>
          </a:p>
        </p:txBody>
      </p:sp>
      <p:sp>
        <p:nvSpPr>
          <p:cNvPr id="25" name="Freeform 25"/>
          <p:cNvSpPr/>
          <p:nvPr/>
        </p:nvSpPr>
        <p:spPr>
          <a:xfrm>
            <a:off x="693338" y="167886"/>
            <a:ext cx="1928964" cy="1651953"/>
          </a:xfrm>
          <a:custGeom>
            <a:avLst/>
            <a:gdLst/>
            <a:ahLst/>
            <a:cxnLst/>
            <a:rect l="l" t="t" r="r" b="b"/>
            <a:pathLst>
              <a:path w="2073734" h="2047341">
                <a:moveTo>
                  <a:pt x="0" y="0"/>
                </a:moveTo>
                <a:lnTo>
                  <a:pt x="2073734" y="0"/>
                </a:lnTo>
                <a:lnTo>
                  <a:pt x="2073734" y="2047341"/>
                </a:lnTo>
                <a:lnTo>
                  <a:pt x="0" y="204734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15" name="Group 14">
            <a:extLst>
              <a:ext uri="{FF2B5EF4-FFF2-40B4-BE49-F238E27FC236}">
                <a16:creationId xmlns:a16="http://schemas.microsoft.com/office/drawing/2014/main" id="{6D9C61B9-8A3C-9478-D46A-810D1B66B278}"/>
              </a:ext>
            </a:extLst>
          </p:cNvPr>
          <p:cNvGrpSpPr/>
          <p:nvPr/>
        </p:nvGrpSpPr>
        <p:grpSpPr>
          <a:xfrm>
            <a:off x="13543333" y="7120961"/>
            <a:ext cx="4378047" cy="2823139"/>
            <a:chOff x="13543333" y="7120961"/>
            <a:chExt cx="4378047" cy="2823139"/>
          </a:xfrm>
        </p:grpSpPr>
        <p:grpSp>
          <p:nvGrpSpPr>
            <p:cNvPr id="33" name="Group 32">
              <a:extLst>
                <a:ext uri="{FF2B5EF4-FFF2-40B4-BE49-F238E27FC236}">
                  <a16:creationId xmlns:a16="http://schemas.microsoft.com/office/drawing/2014/main" id="{4463C78D-18D0-0229-48EF-98BD50BCA636}"/>
                </a:ext>
              </a:extLst>
            </p:cNvPr>
            <p:cNvGrpSpPr/>
            <p:nvPr/>
          </p:nvGrpSpPr>
          <p:grpSpPr>
            <a:xfrm>
              <a:off x="13543333" y="7467712"/>
              <a:ext cx="2188651" cy="2419990"/>
              <a:chOff x="286847" y="1938503"/>
              <a:chExt cx="2985248" cy="3218080"/>
            </a:xfrm>
          </p:grpSpPr>
          <p:grpSp>
            <p:nvGrpSpPr>
              <p:cNvPr id="18" name="Group 18"/>
              <p:cNvGrpSpPr/>
              <p:nvPr/>
            </p:nvGrpSpPr>
            <p:grpSpPr>
              <a:xfrm rot="-413845">
                <a:off x="286847" y="1938503"/>
                <a:ext cx="2985248" cy="3218080"/>
                <a:chOff x="0" y="0"/>
                <a:chExt cx="855539" cy="849537"/>
              </a:xfrm>
            </p:grpSpPr>
            <p:sp>
              <p:nvSpPr>
                <p:cNvPr id="19" name="Freeform 19"/>
                <p:cNvSpPr/>
                <p:nvPr/>
              </p:nvSpPr>
              <p:spPr>
                <a:xfrm>
                  <a:off x="0" y="0"/>
                  <a:ext cx="855539" cy="849537"/>
                </a:xfrm>
                <a:custGeom>
                  <a:avLst/>
                  <a:gdLst/>
                  <a:ahLst/>
                  <a:cxnLst/>
                  <a:rect l="l" t="t" r="r" b="b"/>
                  <a:pathLst>
                    <a:path w="855539" h="849537">
                      <a:moveTo>
                        <a:pt x="0" y="0"/>
                      </a:moveTo>
                      <a:lnTo>
                        <a:pt x="855539" y="0"/>
                      </a:lnTo>
                      <a:lnTo>
                        <a:pt x="855539" y="849537"/>
                      </a:lnTo>
                      <a:lnTo>
                        <a:pt x="0" y="849537"/>
                      </a:lnTo>
                      <a:close/>
                    </a:path>
                  </a:pathLst>
                </a:custGeom>
                <a:solidFill>
                  <a:srgbClr val="FFD200"/>
                </a:solidFill>
              </p:spPr>
              <p:txBody>
                <a:bodyPr/>
                <a:lstStyle/>
                <a:p>
                  <a:endParaRPr lang="en-US"/>
                </a:p>
              </p:txBody>
            </p:sp>
            <p:sp>
              <p:nvSpPr>
                <p:cNvPr id="20" name="TextBox 20"/>
                <p:cNvSpPr txBox="1"/>
                <p:nvPr/>
              </p:nvSpPr>
              <p:spPr>
                <a:xfrm>
                  <a:off x="0" y="-38100"/>
                  <a:ext cx="855539" cy="887637"/>
                </a:xfrm>
                <a:prstGeom prst="rect">
                  <a:avLst/>
                </a:prstGeom>
              </p:spPr>
              <p:txBody>
                <a:bodyPr lIns="51764" tIns="51764" rIns="51764" bIns="51764" rtlCol="0" anchor="ctr"/>
                <a:lstStyle/>
                <a:p>
                  <a:pPr algn="ctr">
                    <a:lnSpc>
                      <a:spcPts val="2879"/>
                    </a:lnSpc>
                  </a:pPr>
                  <a:endParaRPr/>
                </a:p>
              </p:txBody>
            </p:sp>
          </p:grpSp>
          <p:sp>
            <p:nvSpPr>
              <p:cNvPr id="27" name="Freeform 27"/>
              <p:cNvSpPr/>
              <p:nvPr/>
            </p:nvSpPr>
            <p:spPr>
              <a:xfrm rot="-502632">
                <a:off x="772827" y="2178975"/>
                <a:ext cx="2147553" cy="2184580"/>
              </a:xfrm>
              <a:custGeom>
                <a:avLst/>
                <a:gdLst/>
                <a:ahLst/>
                <a:cxnLst/>
                <a:rect l="l" t="t" r="r" b="b"/>
                <a:pathLst>
                  <a:path w="2147553" h="2184580">
                    <a:moveTo>
                      <a:pt x="0" y="0"/>
                    </a:moveTo>
                    <a:lnTo>
                      <a:pt x="2147553" y="0"/>
                    </a:lnTo>
                    <a:lnTo>
                      <a:pt x="2147553" y="2184580"/>
                    </a:lnTo>
                    <a:lnTo>
                      <a:pt x="0" y="2184580"/>
                    </a:lnTo>
                    <a:lnTo>
                      <a:pt x="0" y="0"/>
                    </a:lnTo>
                    <a:close/>
                  </a:path>
                </a:pathLst>
              </a:custGeom>
              <a:blipFill>
                <a:blip r:embed="rId7"/>
                <a:stretch>
                  <a:fillRect/>
                </a:stretch>
              </a:blipFill>
            </p:spPr>
            <p:txBody>
              <a:bodyPr/>
              <a:lstStyle/>
              <a:p>
                <a:endParaRPr lang="en-US"/>
              </a:p>
            </p:txBody>
          </p:sp>
          <p:sp>
            <p:nvSpPr>
              <p:cNvPr id="28" name="Freeform 28"/>
              <p:cNvSpPr/>
              <p:nvPr/>
            </p:nvSpPr>
            <p:spPr>
              <a:xfrm rot="-553994">
                <a:off x="668197" y="2083835"/>
                <a:ext cx="2287347" cy="2703956"/>
              </a:xfrm>
              <a:custGeom>
                <a:avLst/>
                <a:gdLst/>
                <a:ahLst/>
                <a:cxnLst/>
                <a:rect l="l" t="t" r="r" b="b"/>
                <a:pathLst>
                  <a:path w="2287347" h="2703956">
                    <a:moveTo>
                      <a:pt x="0" y="0"/>
                    </a:moveTo>
                    <a:lnTo>
                      <a:pt x="2287347" y="0"/>
                    </a:lnTo>
                    <a:lnTo>
                      <a:pt x="2287347" y="2703957"/>
                    </a:lnTo>
                    <a:lnTo>
                      <a:pt x="0" y="270395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grpSp>
          <p:nvGrpSpPr>
            <p:cNvPr id="34" name="Group 33">
              <a:extLst>
                <a:ext uri="{FF2B5EF4-FFF2-40B4-BE49-F238E27FC236}">
                  <a16:creationId xmlns:a16="http://schemas.microsoft.com/office/drawing/2014/main" id="{EF5367D1-1164-5918-712C-55604E376279}"/>
                </a:ext>
              </a:extLst>
            </p:cNvPr>
            <p:cNvGrpSpPr/>
            <p:nvPr/>
          </p:nvGrpSpPr>
          <p:grpSpPr>
            <a:xfrm>
              <a:off x="15551876" y="7120961"/>
              <a:ext cx="2369504" cy="2823139"/>
              <a:chOff x="14962842" y="315651"/>
              <a:chExt cx="3411020" cy="3782394"/>
            </a:xfrm>
          </p:grpSpPr>
          <p:grpSp>
            <p:nvGrpSpPr>
              <p:cNvPr id="12" name="Group 12"/>
              <p:cNvGrpSpPr/>
              <p:nvPr/>
            </p:nvGrpSpPr>
            <p:grpSpPr>
              <a:xfrm rot="753732">
                <a:off x="14962842" y="315651"/>
                <a:ext cx="3411020" cy="3782394"/>
                <a:chOff x="0" y="0"/>
                <a:chExt cx="4548027" cy="5043192"/>
              </a:xfrm>
            </p:grpSpPr>
            <p:sp>
              <p:nvSpPr>
                <p:cNvPr id="13" name="Freeform 13"/>
                <p:cNvSpPr/>
                <p:nvPr/>
              </p:nvSpPr>
              <p:spPr>
                <a:xfrm rot="-230655">
                  <a:off x="84103" y="138674"/>
                  <a:ext cx="4225740" cy="2650692"/>
                </a:xfrm>
                <a:custGeom>
                  <a:avLst/>
                  <a:gdLst/>
                  <a:ahLst/>
                  <a:cxnLst/>
                  <a:rect l="l" t="t" r="r" b="b"/>
                  <a:pathLst>
                    <a:path w="4225740" h="2650692">
                      <a:moveTo>
                        <a:pt x="0" y="0"/>
                      </a:moveTo>
                      <a:lnTo>
                        <a:pt x="4225740" y="0"/>
                      </a:lnTo>
                      <a:lnTo>
                        <a:pt x="4225740" y="2650692"/>
                      </a:lnTo>
                      <a:lnTo>
                        <a:pt x="0" y="265069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4" name="Freeform 14"/>
                <p:cNvSpPr/>
                <p:nvPr/>
              </p:nvSpPr>
              <p:spPr>
                <a:xfrm rot="-230655">
                  <a:off x="238183" y="2253826"/>
                  <a:ext cx="4225740" cy="2650692"/>
                </a:xfrm>
                <a:custGeom>
                  <a:avLst/>
                  <a:gdLst/>
                  <a:ahLst/>
                  <a:cxnLst/>
                  <a:rect l="l" t="t" r="r" b="b"/>
                  <a:pathLst>
                    <a:path w="4225740" h="2650692">
                      <a:moveTo>
                        <a:pt x="0" y="0"/>
                      </a:moveTo>
                      <a:lnTo>
                        <a:pt x="4225740" y="0"/>
                      </a:lnTo>
                      <a:lnTo>
                        <a:pt x="4225740" y="2650692"/>
                      </a:lnTo>
                      <a:lnTo>
                        <a:pt x="0" y="265069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sp>
            <p:nvSpPr>
              <p:cNvPr id="29" name="Freeform 29"/>
              <p:cNvSpPr/>
              <p:nvPr/>
            </p:nvSpPr>
            <p:spPr>
              <a:xfrm rot="544645">
                <a:off x="15566432" y="927983"/>
                <a:ext cx="2194831" cy="2136588"/>
              </a:xfrm>
              <a:custGeom>
                <a:avLst/>
                <a:gdLst/>
                <a:ahLst/>
                <a:cxnLst/>
                <a:rect l="l" t="t" r="r" b="b"/>
                <a:pathLst>
                  <a:path w="2194831" h="2136588">
                    <a:moveTo>
                      <a:pt x="0" y="0"/>
                    </a:moveTo>
                    <a:lnTo>
                      <a:pt x="2194831" y="0"/>
                    </a:lnTo>
                    <a:lnTo>
                      <a:pt x="2194831" y="2136588"/>
                    </a:lnTo>
                    <a:lnTo>
                      <a:pt x="0" y="2136588"/>
                    </a:lnTo>
                    <a:lnTo>
                      <a:pt x="0" y="0"/>
                    </a:lnTo>
                    <a:close/>
                  </a:path>
                </a:pathLst>
              </a:custGeom>
              <a:blipFill>
                <a:blip r:embed="rId12"/>
                <a:stretch>
                  <a:fillRect/>
                </a:stretch>
              </a:blipFill>
            </p:spPr>
            <p:txBody>
              <a:bodyPr/>
              <a:lstStyle/>
              <a:p>
                <a:endParaRPr lang="en-US"/>
              </a:p>
            </p:txBody>
          </p:sp>
          <p:sp>
            <p:nvSpPr>
              <p:cNvPr id="30" name="Freeform 30"/>
              <p:cNvSpPr/>
              <p:nvPr/>
            </p:nvSpPr>
            <p:spPr>
              <a:xfrm rot="467618">
                <a:off x="15523644" y="832026"/>
                <a:ext cx="2287347" cy="2703956"/>
              </a:xfrm>
              <a:custGeom>
                <a:avLst/>
                <a:gdLst/>
                <a:ahLst/>
                <a:cxnLst/>
                <a:rect l="l" t="t" r="r" b="b"/>
                <a:pathLst>
                  <a:path w="2287347" h="2703956">
                    <a:moveTo>
                      <a:pt x="0" y="0"/>
                    </a:moveTo>
                    <a:lnTo>
                      <a:pt x="2287347" y="0"/>
                    </a:lnTo>
                    <a:lnTo>
                      <a:pt x="2287347" y="2703956"/>
                    </a:lnTo>
                    <a:lnTo>
                      <a:pt x="0" y="270395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grpSp>
      <p:sp>
        <p:nvSpPr>
          <p:cNvPr id="31" name="TextBox 31"/>
          <p:cNvSpPr txBox="1"/>
          <p:nvPr/>
        </p:nvSpPr>
        <p:spPr>
          <a:xfrm>
            <a:off x="1905000" y="2537817"/>
            <a:ext cx="15356979" cy="1538883"/>
          </a:xfrm>
          <a:prstGeom prst="rect">
            <a:avLst/>
          </a:prstGeom>
        </p:spPr>
        <p:txBody>
          <a:bodyPr wrap="square" lIns="0" tIns="0" rIns="0" bIns="0" rtlCol="0" anchor="t">
            <a:spAutoFit/>
          </a:bodyPr>
          <a:lstStyle/>
          <a:p>
            <a:pPr algn="ctr">
              <a:lnSpc>
                <a:spcPts val="6000"/>
              </a:lnSpc>
            </a:pPr>
            <a:r>
              <a:rPr lang="en-US" sz="6000">
                <a:solidFill>
                  <a:srgbClr val="000000"/>
                </a:solidFill>
                <a:ea typeface="Codec Pro"/>
                <a:cs typeface="Codec Pro"/>
                <a:sym typeface="Codec Pro"/>
              </a:rPr>
              <a:t>Focusing on facts reduces conflicts and misunderstandings. </a:t>
            </a:r>
          </a:p>
        </p:txBody>
      </p:sp>
      <p:sp>
        <p:nvSpPr>
          <p:cNvPr id="23" name="TextBox 31">
            <a:extLst>
              <a:ext uri="{FF2B5EF4-FFF2-40B4-BE49-F238E27FC236}">
                <a16:creationId xmlns:a16="http://schemas.microsoft.com/office/drawing/2014/main" id="{023B69CF-65DC-821C-FD71-27A87230B5E9}"/>
              </a:ext>
            </a:extLst>
          </p:cNvPr>
          <p:cNvSpPr txBox="1"/>
          <p:nvPr/>
        </p:nvSpPr>
        <p:spPr>
          <a:xfrm>
            <a:off x="1905000" y="4251427"/>
            <a:ext cx="15356979" cy="3046988"/>
          </a:xfrm>
          <a:prstGeom prst="rect">
            <a:avLst/>
          </a:prstGeom>
        </p:spPr>
        <p:txBody>
          <a:bodyPr wrap="square" lIns="0" tIns="0" rIns="0" bIns="0" rtlCol="0" anchor="t">
            <a:spAutoFit/>
          </a:bodyPr>
          <a:lstStyle/>
          <a:p>
            <a:pPr algn="ctr"/>
            <a:r>
              <a:rPr lang="en-US" sz="6000">
                <a:solidFill>
                  <a:srgbClr val="000000"/>
                </a:solidFill>
                <a:ea typeface="Codec Pro"/>
                <a:cs typeface="Codec Pro"/>
                <a:sym typeface="Codec Pro"/>
              </a:rPr>
              <a:t>Facts provide a clear picture of what is true.</a:t>
            </a:r>
          </a:p>
          <a:p>
            <a:pPr algn="ctr"/>
            <a:endParaRPr lang="en-US">
              <a:solidFill>
                <a:srgbClr val="000000"/>
              </a:solidFill>
              <a:ea typeface="Codec Pro"/>
              <a:cs typeface="Codec Pro"/>
              <a:sym typeface="Codec Pro"/>
            </a:endParaRPr>
          </a:p>
          <a:p>
            <a:pPr algn="ctr"/>
            <a:r>
              <a:rPr lang="en-US" sz="6000">
                <a:solidFill>
                  <a:srgbClr val="000000"/>
                </a:solidFill>
                <a:ea typeface="Codec Pro"/>
                <a:cs typeface="Codec Pro"/>
                <a:sym typeface="Codec Pro"/>
              </a:rPr>
              <a:t>Make decisions based on logic, rather than feelings, and personal opinions. </a:t>
            </a:r>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D84D"/>
        </a:solidFill>
        <a:effectLst/>
      </p:bgPr>
    </p:bg>
    <p:spTree>
      <p:nvGrpSpPr>
        <p:cNvPr id="1" name="">
          <a:extLst>
            <a:ext uri="{FF2B5EF4-FFF2-40B4-BE49-F238E27FC236}">
              <a16:creationId xmlns:a16="http://schemas.microsoft.com/office/drawing/2014/main" id="{E8EC3D9E-D31A-206A-D3EA-31F01E14D805}"/>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AB0CF72B-59EC-728F-55FA-A4C1974B42B2}"/>
              </a:ext>
            </a:extLst>
          </p:cNvPr>
          <p:cNvGrpSpPr/>
          <p:nvPr/>
        </p:nvGrpSpPr>
        <p:grpSpPr>
          <a:xfrm rot="5400000">
            <a:off x="4000500" y="-4000500"/>
            <a:ext cx="10287000" cy="18288000"/>
            <a:chOff x="0" y="0"/>
            <a:chExt cx="1149350" cy="1149350"/>
          </a:xfrm>
        </p:grpSpPr>
        <p:sp>
          <p:nvSpPr>
            <p:cNvPr id="3" name="Freeform 3">
              <a:extLst>
                <a:ext uri="{FF2B5EF4-FFF2-40B4-BE49-F238E27FC236}">
                  <a16:creationId xmlns:a16="http://schemas.microsoft.com/office/drawing/2014/main" id="{2AD9C749-699C-7B1B-21F3-5F99BAA1564F}"/>
                </a:ext>
              </a:extLst>
            </p:cNvPr>
            <p:cNvSpPr/>
            <p:nvPr/>
          </p:nvSpPr>
          <p:spPr>
            <a:xfrm>
              <a:off x="0" y="0"/>
              <a:ext cx="7717333" cy="13719704"/>
            </a:xfrm>
            <a:custGeom>
              <a:avLst/>
              <a:gdLst/>
              <a:ahLst/>
              <a:cxnLst/>
              <a:rect l="l" t="t" r="r" b="b"/>
              <a:pathLst>
                <a:path w="7717333" h="13719704">
                  <a:moveTo>
                    <a:pt x="7717333" y="151599"/>
                  </a:moveTo>
                  <a:lnTo>
                    <a:pt x="7717333" y="0"/>
                  </a:lnTo>
                  <a:lnTo>
                    <a:pt x="42637" y="0"/>
                  </a:lnTo>
                  <a:lnTo>
                    <a:pt x="42637" y="75799"/>
                  </a:lnTo>
                  <a:lnTo>
                    <a:pt x="0" y="75799"/>
                  </a:lnTo>
                  <a:lnTo>
                    <a:pt x="0" y="13719704"/>
                  </a:lnTo>
                  <a:lnTo>
                    <a:pt x="85274" y="13719704"/>
                  </a:lnTo>
                  <a:lnTo>
                    <a:pt x="85274" y="11066721"/>
                  </a:lnTo>
                  <a:lnTo>
                    <a:pt x="1534939" y="11066721"/>
                  </a:lnTo>
                  <a:lnTo>
                    <a:pt x="1534939" y="13719704"/>
                  </a:lnTo>
                  <a:lnTo>
                    <a:pt x="1620214" y="13719704"/>
                  </a:lnTo>
                  <a:lnTo>
                    <a:pt x="1620214" y="11066721"/>
                  </a:lnTo>
                  <a:lnTo>
                    <a:pt x="3069878" y="11066721"/>
                  </a:lnTo>
                  <a:lnTo>
                    <a:pt x="3069878" y="13719704"/>
                  </a:lnTo>
                  <a:lnTo>
                    <a:pt x="3155153" y="13719704"/>
                  </a:lnTo>
                  <a:lnTo>
                    <a:pt x="3155153" y="11066721"/>
                  </a:lnTo>
                  <a:lnTo>
                    <a:pt x="4604817" y="11066721"/>
                  </a:lnTo>
                  <a:lnTo>
                    <a:pt x="4604817" y="13719704"/>
                  </a:lnTo>
                  <a:lnTo>
                    <a:pt x="4690092" y="13719704"/>
                  </a:lnTo>
                  <a:lnTo>
                    <a:pt x="4690092" y="11066721"/>
                  </a:lnTo>
                  <a:lnTo>
                    <a:pt x="6139757" y="11066721"/>
                  </a:lnTo>
                  <a:lnTo>
                    <a:pt x="6139757" y="13719704"/>
                  </a:lnTo>
                  <a:lnTo>
                    <a:pt x="6225031" y="13719704"/>
                  </a:lnTo>
                  <a:lnTo>
                    <a:pt x="6225031" y="11066721"/>
                  </a:lnTo>
                  <a:lnTo>
                    <a:pt x="7717333" y="11066721"/>
                  </a:lnTo>
                  <a:lnTo>
                    <a:pt x="7717333" y="10915123"/>
                  </a:lnTo>
                  <a:lnTo>
                    <a:pt x="6225031" y="10915123"/>
                  </a:lnTo>
                  <a:lnTo>
                    <a:pt x="6225031" y="8337941"/>
                  </a:lnTo>
                  <a:lnTo>
                    <a:pt x="7717333" y="8337941"/>
                  </a:lnTo>
                  <a:lnTo>
                    <a:pt x="7717333" y="8186342"/>
                  </a:lnTo>
                  <a:lnTo>
                    <a:pt x="6225031" y="8186342"/>
                  </a:lnTo>
                  <a:lnTo>
                    <a:pt x="6225031" y="5609160"/>
                  </a:lnTo>
                  <a:lnTo>
                    <a:pt x="7717333" y="5609160"/>
                  </a:lnTo>
                  <a:lnTo>
                    <a:pt x="7717333" y="5457561"/>
                  </a:lnTo>
                  <a:lnTo>
                    <a:pt x="6225031" y="5457561"/>
                  </a:lnTo>
                  <a:lnTo>
                    <a:pt x="6225031" y="2880380"/>
                  </a:lnTo>
                  <a:lnTo>
                    <a:pt x="7717333" y="2880380"/>
                  </a:lnTo>
                  <a:lnTo>
                    <a:pt x="7717333" y="2728781"/>
                  </a:lnTo>
                  <a:lnTo>
                    <a:pt x="6225031" y="2728781"/>
                  </a:lnTo>
                  <a:lnTo>
                    <a:pt x="6225031" y="151599"/>
                  </a:lnTo>
                  <a:lnTo>
                    <a:pt x="7717333" y="151599"/>
                  </a:lnTo>
                  <a:close/>
                  <a:moveTo>
                    <a:pt x="1620214" y="2728781"/>
                  </a:moveTo>
                  <a:lnTo>
                    <a:pt x="1620214" y="151599"/>
                  </a:lnTo>
                  <a:lnTo>
                    <a:pt x="3069878" y="151599"/>
                  </a:lnTo>
                  <a:lnTo>
                    <a:pt x="3069878" y="2728781"/>
                  </a:lnTo>
                  <a:lnTo>
                    <a:pt x="1620214" y="2728781"/>
                  </a:lnTo>
                  <a:close/>
                  <a:moveTo>
                    <a:pt x="3069878" y="2880380"/>
                  </a:moveTo>
                  <a:lnTo>
                    <a:pt x="3069878" y="5457561"/>
                  </a:lnTo>
                  <a:lnTo>
                    <a:pt x="1620214" y="5457561"/>
                  </a:lnTo>
                  <a:lnTo>
                    <a:pt x="1620214" y="2880380"/>
                  </a:lnTo>
                  <a:lnTo>
                    <a:pt x="3069878" y="2880380"/>
                  </a:lnTo>
                  <a:close/>
                  <a:moveTo>
                    <a:pt x="1534939" y="2728781"/>
                  </a:moveTo>
                  <a:lnTo>
                    <a:pt x="85274" y="2728781"/>
                  </a:lnTo>
                  <a:lnTo>
                    <a:pt x="85274" y="151599"/>
                  </a:lnTo>
                  <a:lnTo>
                    <a:pt x="1534939" y="151599"/>
                  </a:lnTo>
                  <a:lnTo>
                    <a:pt x="1534939" y="2728781"/>
                  </a:lnTo>
                  <a:close/>
                  <a:moveTo>
                    <a:pt x="1534939" y="2880380"/>
                  </a:moveTo>
                  <a:lnTo>
                    <a:pt x="1534939" y="5457561"/>
                  </a:lnTo>
                  <a:lnTo>
                    <a:pt x="85274" y="5457561"/>
                  </a:lnTo>
                  <a:lnTo>
                    <a:pt x="85274" y="2880380"/>
                  </a:lnTo>
                  <a:lnTo>
                    <a:pt x="1534939" y="2880380"/>
                  </a:lnTo>
                  <a:close/>
                  <a:moveTo>
                    <a:pt x="1534939" y="5609160"/>
                  </a:moveTo>
                  <a:lnTo>
                    <a:pt x="1534939" y="8186342"/>
                  </a:lnTo>
                  <a:lnTo>
                    <a:pt x="85274" y="8186342"/>
                  </a:lnTo>
                  <a:lnTo>
                    <a:pt x="85274" y="5609160"/>
                  </a:lnTo>
                  <a:lnTo>
                    <a:pt x="1534939" y="5609160"/>
                  </a:lnTo>
                  <a:close/>
                  <a:moveTo>
                    <a:pt x="1620214" y="5609160"/>
                  </a:moveTo>
                  <a:lnTo>
                    <a:pt x="3069878" y="5609160"/>
                  </a:lnTo>
                  <a:lnTo>
                    <a:pt x="3069878" y="8186342"/>
                  </a:lnTo>
                  <a:lnTo>
                    <a:pt x="1620214" y="8186342"/>
                  </a:lnTo>
                  <a:lnTo>
                    <a:pt x="1620214" y="5609160"/>
                  </a:lnTo>
                  <a:close/>
                  <a:moveTo>
                    <a:pt x="3155153" y="5609160"/>
                  </a:moveTo>
                  <a:lnTo>
                    <a:pt x="4604817" y="5609160"/>
                  </a:lnTo>
                  <a:lnTo>
                    <a:pt x="4604817" y="8186342"/>
                  </a:lnTo>
                  <a:lnTo>
                    <a:pt x="3155153" y="8186342"/>
                  </a:lnTo>
                  <a:lnTo>
                    <a:pt x="3155153" y="5609160"/>
                  </a:lnTo>
                  <a:close/>
                  <a:moveTo>
                    <a:pt x="3155153" y="5457561"/>
                  </a:moveTo>
                  <a:lnTo>
                    <a:pt x="3155153" y="2880380"/>
                  </a:lnTo>
                  <a:lnTo>
                    <a:pt x="4604817" y="2880380"/>
                  </a:lnTo>
                  <a:lnTo>
                    <a:pt x="4604817" y="5457561"/>
                  </a:lnTo>
                  <a:lnTo>
                    <a:pt x="3155153" y="5457561"/>
                  </a:lnTo>
                  <a:close/>
                  <a:moveTo>
                    <a:pt x="3155153" y="2728781"/>
                  </a:moveTo>
                  <a:lnTo>
                    <a:pt x="3155153" y="151599"/>
                  </a:lnTo>
                  <a:lnTo>
                    <a:pt x="4604817" y="151599"/>
                  </a:lnTo>
                  <a:lnTo>
                    <a:pt x="4604817" y="2728781"/>
                  </a:lnTo>
                  <a:lnTo>
                    <a:pt x="3155153" y="2728781"/>
                  </a:lnTo>
                  <a:close/>
                  <a:moveTo>
                    <a:pt x="85274" y="10915123"/>
                  </a:moveTo>
                  <a:lnTo>
                    <a:pt x="85274" y="8337941"/>
                  </a:lnTo>
                  <a:lnTo>
                    <a:pt x="1534939" y="8337941"/>
                  </a:lnTo>
                  <a:lnTo>
                    <a:pt x="1534939" y="10915123"/>
                  </a:lnTo>
                  <a:lnTo>
                    <a:pt x="85274" y="10915123"/>
                  </a:lnTo>
                  <a:close/>
                  <a:moveTo>
                    <a:pt x="1620214" y="10915123"/>
                  </a:moveTo>
                  <a:lnTo>
                    <a:pt x="1620214" y="8337941"/>
                  </a:lnTo>
                  <a:lnTo>
                    <a:pt x="3069878" y="8337941"/>
                  </a:lnTo>
                  <a:lnTo>
                    <a:pt x="3069878" y="10915123"/>
                  </a:lnTo>
                  <a:lnTo>
                    <a:pt x="1620214" y="10915123"/>
                  </a:lnTo>
                  <a:close/>
                  <a:moveTo>
                    <a:pt x="3155153" y="10915123"/>
                  </a:moveTo>
                  <a:lnTo>
                    <a:pt x="3155153" y="8337941"/>
                  </a:lnTo>
                  <a:lnTo>
                    <a:pt x="4604817" y="8337941"/>
                  </a:lnTo>
                  <a:lnTo>
                    <a:pt x="4604817" y="10915123"/>
                  </a:lnTo>
                  <a:lnTo>
                    <a:pt x="3155153" y="10915123"/>
                  </a:lnTo>
                  <a:close/>
                  <a:moveTo>
                    <a:pt x="6139757" y="10915123"/>
                  </a:moveTo>
                  <a:lnTo>
                    <a:pt x="4690092" y="10915123"/>
                  </a:lnTo>
                  <a:lnTo>
                    <a:pt x="4690092" y="8337941"/>
                  </a:lnTo>
                  <a:lnTo>
                    <a:pt x="6139757" y="8337941"/>
                  </a:lnTo>
                  <a:lnTo>
                    <a:pt x="6139757" y="10915123"/>
                  </a:lnTo>
                  <a:close/>
                  <a:moveTo>
                    <a:pt x="6139757" y="8186342"/>
                  </a:moveTo>
                  <a:lnTo>
                    <a:pt x="4690092" y="8186342"/>
                  </a:lnTo>
                  <a:lnTo>
                    <a:pt x="4690092" y="5609160"/>
                  </a:lnTo>
                  <a:lnTo>
                    <a:pt x="6139757" y="5609160"/>
                  </a:lnTo>
                  <a:lnTo>
                    <a:pt x="6139757" y="8186342"/>
                  </a:lnTo>
                  <a:close/>
                  <a:moveTo>
                    <a:pt x="6139757" y="5457561"/>
                  </a:moveTo>
                  <a:lnTo>
                    <a:pt x="4690092" y="5457561"/>
                  </a:lnTo>
                  <a:lnTo>
                    <a:pt x="4690092" y="2880380"/>
                  </a:lnTo>
                  <a:lnTo>
                    <a:pt x="6139757" y="2880380"/>
                  </a:lnTo>
                  <a:lnTo>
                    <a:pt x="6139757" y="5457561"/>
                  </a:lnTo>
                  <a:close/>
                  <a:moveTo>
                    <a:pt x="6139757" y="2728781"/>
                  </a:moveTo>
                  <a:lnTo>
                    <a:pt x="4690092" y="2728781"/>
                  </a:lnTo>
                  <a:lnTo>
                    <a:pt x="4690092" y="151599"/>
                  </a:lnTo>
                  <a:lnTo>
                    <a:pt x="6139757" y="151599"/>
                  </a:lnTo>
                  <a:lnTo>
                    <a:pt x="6139757" y="2728781"/>
                  </a:lnTo>
                  <a:close/>
                </a:path>
              </a:pathLst>
            </a:custGeom>
            <a:solidFill>
              <a:srgbClr val="FFFCF6">
                <a:alpha val="49804"/>
              </a:srgbClr>
            </a:solidFill>
          </p:spPr>
          <p:txBody>
            <a:bodyPr/>
            <a:lstStyle/>
            <a:p>
              <a:endParaRPr lang="en-US"/>
            </a:p>
          </p:txBody>
        </p:sp>
      </p:grpSp>
      <p:grpSp>
        <p:nvGrpSpPr>
          <p:cNvPr id="4" name="Group 4">
            <a:extLst>
              <a:ext uri="{FF2B5EF4-FFF2-40B4-BE49-F238E27FC236}">
                <a16:creationId xmlns:a16="http://schemas.microsoft.com/office/drawing/2014/main" id="{32F549DB-A1F1-D396-A9AD-471BD2BEA932}"/>
              </a:ext>
            </a:extLst>
          </p:cNvPr>
          <p:cNvGrpSpPr/>
          <p:nvPr/>
        </p:nvGrpSpPr>
        <p:grpSpPr>
          <a:xfrm rot="-3753">
            <a:off x="3527329" y="2093003"/>
            <a:ext cx="14181681" cy="7767158"/>
            <a:chOff x="0" y="0"/>
            <a:chExt cx="3860362" cy="2114280"/>
          </a:xfrm>
        </p:grpSpPr>
        <p:sp>
          <p:nvSpPr>
            <p:cNvPr id="5" name="Freeform 5">
              <a:extLst>
                <a:ext uri="{FF2B5EF4-FFF2-40B4-BE49-F238E27FC236}">
                  <a16:creationId xmlns:a16="http://schemas.microsoft.com/office/drawing/2014/main" id="{9A606DC2-9827-983A-6F9A-DC35A5AAF6BB}"/>
                </a:ext>
              </a:extLst>
            </p:cNvPr>
            <p:cNvSpPr/>
            <p:nvPr/>
          </p:nvSpPr>
          <p:spPr>
            <a:xfrm>
              <a:off x="0" y="0"/>
              <a:ext cx="3860362" cy="2114279"/>
            </a:xfrm>
            <a:custGeom>
              <a:avLst/>
              <a:gdLst/>
              <a:ahLst/>
              <a:cxnLst/>
              <a:rect l="l" t="t" r="r" b="b"/>
              <a:pathLst>
                <a:path w="3860362" h="2114279">
                  <a:moveTo>
                    <a:pt x="0" y="0"/>
                  </a:moveTo>
                  <a:lnTo>
                    <a:pt x="3860362" y="0"/>
                  </a:lnTo>
                  <a:lnTo>
                    <a:pt x="3860362" y="2114279"/>
                  </a:lnTo>
                  <a:lnTo>
                    <a:pt x="0" y="2114279"/>
                  </a:lnTo>
                  <a:close/>
                </a:path>
              </a:pathLst>
            </a:custGeom>
            <a:solidFill>
              <a:srgbClr val="171717"/>
            </a:solidFill>
          </p:spPr>
          <p:txBody>
            <a:bodyPr/>
            <a:lstStyle/>
            <a:p>
              <a:endParaRPr lang="en-US"/>
            </a:p>
          </p:txBody>
        </p:sp>
        <p:sp>
          <p:nvSpPr>
            <p:cNvPr id="6" name="TextBox 6">
              <a:extLst>
                <a:ext uri="{FF2B5EF4-FFF2-40B4-BE49-F238E27FC236}">
                  <a16:creationId xmlns:a16="http://schemas.microsoft.com/office/drawing/2014/main" id="{DB62C5B9-1A48-C106-E9C6-6315F6E1BDEF}"/>
                </a:ext>
              </a:extLst>
            </p:cNvPr>
            <p:cNvSpPr txBox="1"/>
            <p:nvPr/>
          </p:nvSpPr>
          <p:spPr>
            <a:xfrm>
              <a:off x="0" y="-38100"/>
              <a:ext cx="3860362" cy="2152380"/>
            </a:xfrm>
            <a:prstGeom prst="rect">
              <a:avLst/>
            </a:prstGeom>
          </p:spPr>
          <p:txBody>
            <a:bodyPr lIns="50800" tIns="50800" rIns="50800" bIns="50800" rtlCol="0" anchor="ctr"/>
            <a:lstStyle/>
            <a:p>
              <a:pPr algn="ctr">
                <a:lnSpc>
                  <a:spcPts val="2879"/>
                </a:lnSpc>
              </a:pPr>
              <a:endParaRPr/>
            </a:p>
          </p:txBody>
        </p:sp>
      </p:grpSp>
      <p:grpSp>
        <p:nvGrpSpPr>
          <p:cNvPr id="7" name="Group 7">
            <a:extLst>
              <a:ext uri="{FF2B5EF4-FFF2-40B4-BE49-F238E27FC236}">
                <a16:creationId xmlns:a16="http://schemas.microsoft.com/office/drawing/2014/main" id="{F63B6622-AC1A-52AF-09BD-CA540FD8364C}"/>
              </a:ext>
            </a:extLst>
          </p:cNvPr>
          <p:cNvGrpSpPr/>
          <p:nvPr/>
        </p:nvGrpSpPr>
        <p:grpSpPr>
          <a:xfrm rot="-3753">
            <a:off x="853132" y="451352"/>
            <a:ext cx="16658161" cy="9220516"/>
            <a:chOff x="0" y="0"/>
            <a:chExt cx="4432672" cy="2509895"/>
          </a:xfrm>
        </p:grpSpPr>
        <p:sp>
          <p:nvSpPr>
            <p:cNvPr id="8" name="Freeform 8">
              <a:extLst>
                <a:ext uri="{FF2B5EF4-FFF2-40B4-BE49-F238E27FC236}">
                  <a16:creationId xmlns:a16="http://schemas.microsoft.com/office/drawing/2014/main" id="{6193F986-9EA6-1188-2D95-AC0912838D79}"/>
                </a:ext>
              </a:extLst>
            </p:cNvPr>
            <p:cNvSpPr/>
            <p:nvPr/>
          </p:nvSpPr>
          <p:spPr>
            <a:xfrm>
              <a:off x="0" y="0"/>
              <a:ext cx="4432672" cy="2509894"/>
            </a:xfrm>
            <a:custGeom>
              <a:avLst/>
              <a:gdLst/>
              <a:ahLst/>
              <a:cxnLst/>
              <a:rect l="l" t="t" r="r" b="b"/>
              <a:pathLst>
                <a:path w="4432672" h="2509894">
                  <a:moveTo>
                    <a:pt x="0" y="0"/>
                  </a:moveTo>
                  <a:lnTo>
                    <a:pt x="4432672" y="0"/>
                  </a:lnTo>
                  <a:lnTo>
                    <a:pt x="4432672" y="2509894"/>
                  </a:lnTo>
                  <a:lnTo>
                    <a:pt x="0" y="2509894"/>
                  </a:lnTo>
                  <a:close/>
                </a:path>
              </a:pathLst>
            </a:custGeom>
            <a:solidFill>
              <a:srgbClr val="FFFCF6"/>
            </a:solidFill>
          </p:spPr>
          <p:txBody>
            <a:bodyPr/>
            <a:lstStyle/>
            <a:p>
              <a:endParaRPr lang="en-US"/>
            </a:p>
          </p:txBody>
        </p:sp>
        <p:sp>
          <p:nvSpPr>
            <p:cNvPr id="9" name="TextBox 9">
              <a:extLst>
                <a:ext uri="{FF2B5EF4-FFF2-40B4-BE49-F238E27FC236}">
                  <a16:creationId xmlns:a16="http://schemas.microsoft.com/office/drawing/2014/main" id="{F1707F83-AE4D-52F3-2514-D29F48BB1331}"/>
                </a:ext>
              </a:extLst>
            </p:cNvPr>
            <p:cNvSpPr txBox="1"/>
            <p:nvPr/>
          </p:nvSpPr>
          <p:spPr>
            <a:xfrm>
              <a:off x="0" y="-38100"/>
              <a:ext cx="4432672" cy="2547995"/>
            </a:xfrm>
            <a:prstGeom prst="rect">
              <a:avLst/>
            </a:prstGeom>
          </p:spPr>
          <p:txBody>
            <a:bodyPr lIns="50800" tIns="50800" rIns="50800" bIns="50800" rtlCol="0" anchor="ctr"/>
            <a:lstStyle/>
            <a:p>
              <a:pPr marL="518160" lvl="1" indent="-259080" algn="ctr">
                <a:lnSpc>
                  <a:spcPts val="2879"/>
                </a:lnSpc>
                <a:buAutoNum type="arabicPeriod"/>
              </a:pPr>
              <a:endParaRPr/>
            </a:p>
          </p:txBody>
        </p:sp>
      </p:grpSp>
      <p:sp>
        <p:nvSpPr>
          <p:cNvPr id="13" name="Freeform 13">
            <a:extLst>
              <a:ext uri="{FF2B5EF4-FFF2-40B4-BE49-F238E27FC236}">
                <a16:creationId xmlns:a16="http://schemas.microsoft.com/office/drawing/2014/main" id="{C20F3EDC-FCD6-1CA7-21F4-5D64E3D0385D}"/>
              </a:ext>
            </a:extLst>
          </p:cNvPr>
          <p:cNvSpPr/>
          <p:nvPr/>
        </p:nvSpPr>
        <p:spPr>
          <a:xfrm>
            <a:off x="478886" y="178767"/>
            <a:ext cx="1333586" cy="1350659"/>
          </a:xfrm>
          <a:custGeom>
            <a:avLst/>
            <a:gdLst/>
            <a:ahLst/>
            <a:cxnLst/>
            <a:rect l="l" t="t" r="r" b="b"/>
            <a:pathLst>
              <a:path w="1813785" h="1790700">
                <a:moveTo>
                  <a:pt x="0" y="0"/>
                </a:moveTo>
                <a:lnTo>
                  <a:pt x="1813784" y="0"/>
                </a:lnTo>
                <a:lnTo>
                  <a:pt x="1813784" y="1790700"/>
                </a:lnTo>
                <a:lnTo>
                  <a:pt x="0" y="17907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7" name="Rectangle 26">
            <a:extLst>
              <a:ext uri="{FF2B5EF4-FFF2-40B4-BE49-F238E27FC236}">
                <a16:creationId xmlns:a16="http://schemas.microsoft.com/office/drawing/2014/main" id="{A565DD47-BA1E-9B63-6C6A-C2D1CDAB31F2}"/>
              </a:ext>
            </a:extLst>
          </p:cNvPr>
          <p:cNvSpPr/>
          <p:nvPr/>
        </p:nvSpPr>
        <p:spPr>
          <a:xfrm>
            <a:off x="13639799" y="2845720"/>
            <a:ext cx="3524931" cy="4876800"/>
          </a:xfrm>
          <a:prstGeom prst="rect">
            <a:avLst/>
          </a:prstGeom>
          <a:solidFill>
            <a:srgbClr val="61C47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9F4D8903-B8E4-F364-2BFB-D1BEE7D947A5}"/>
              </a:ext>
            </a:extLst>
          </p:cNvPr>
          <p:cNvSpPr/>
          <p:nvPr/>
        </p:nvSpPr>
        <p:spPr>
          <a:xfrm>
            <a:off x="9525000" y="2845720"/>
            <a:ext cx="3524931" cy="4876800"/>
          </a:xfrm>
          <a:prstGeom prst="rect">
            <a:avLst/>
          </a:prstGeom>
          <a:solidFill>
            <a:srgbClr val="B7B6F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1F4566FF-C9A7-4D48-E45F-C7D5DE019FEE}"/>
              </a:ext>
            </a:extLst>
          </p:cNvPr>
          <p:cNvSpPr/>
          <p:nvPr/>
        </p:nvSpPr>
        <p:spPr>
          <a:xfrm>
            <a:off x="5410200" y="2845720"/>
            <a:ext cx="3524931" cy="4876800"/>
          </a:xfrm>
          <a:prstGeom prst="rect">
            <a:avLst/>
          </a:prstGeom>
          <a:solidFill>
            <a:srgbClr val="FF874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94C734DE-D2A7-5894-B55D-38E79878789E}"/>
              </a:ext>
            </a:extLst>
          </p:cNvPr>
          <p:cNvSpPr/>
          <p:nvPr/>
        </p:nvSpPr>
        <p:spPr>
          <a:xfrm>
            <a:off x="1295400" y="2845720"/>
            <a:ext cx="3524931" cy="4876800"/>
          </a:xfrm>
          <a:prstGeom prst="rect">
            <a:avLst/>
          </a:prstGeom>
          <a:solidFill>
            <a:srgbClr val="84DAF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AE53E442-D8B6-6348-16A6-2A695F673B95}"/>
              </a:ext>
            </a:extLst>
          </p:cNvPr>
          <p:cNvSpPr txBox="1"/>
          <p:nvPr/>
        </p:nvSpPr>
        <p:spPr>
          <a:xfrm>
            <a:off x="1447800" y="3050645"/>
            <a:ext cx="3170627" cy="2554545"/>
          </a:xfrm>
          <a:prstGeom prst="rect">
            <a:avLst/>
          </a:prstGeom>
          <a:noFill/>
        </p:spPr>
        <p:txBody>
          <a:bodyPr wrap="square" rtlCol="0">
            <a:spAutoFit/>
          </a:bodyPr>
          <a:lstStyle/>
          <a:p>
            <a:pPr algn="ctr"/>
            <a:r>
              <a:rPr lang="en-US" sz="4000"/>
              <a:t>“John missed three deadlines this month.”</a:t>
            </a:r>
          </a:p>
        </p:txBody>
      </p:sp>
      <p:sp>
        <p:nvSpPr>
          <p:cNvPr id="12" name="TextBox 11">
            <a:extLst>
              <a:ext uri="{FF2B5EF4-FFF2-40B4-BE49-F238E27FC236}">
                <a16:creationId xmlns:a16="http://schemas.microsoft.com/office/drawing/2014/main" id="{F884F198-0331-8B37-DE34-0A42310C8E0C}"/>
              </a:ext>
            </a:extLst>
          </p:cNvPr>
          <p:cNvSpPr txBox="1"/>
          <p:nvPr/>
        </p:nvSpPr>
        <p:spPr>
          <a:xfrm>
            <a:off x="847950" y="8304727"/>
            <a:ext cx="16760052" cy="769441"/>
          </a:xfrm>
          <a:prstGeom prst="rect">
            <a:avLst/>
          </a:prstGeom>
          <a:noFill/>
        </p:spPr>
        <p:txBody>
          <a:bodyPr wrap="square" rtlCol="0">
            <a:spAutoFit/>
          </a:bodyPr>
          <a:lstStyle/>
          <a:p>
            <a:pPr algn="ctr"/>
            <a:r>
              <a:rPr lang="en-US" sz="4400">
                <a:latin typeface="Calibri" panose="020F0502020204030204" pitchFamily="34" charset="0"/>
                <a:ea typeface="Calibri" panose="020F0502020204030204" pitchFamily="34" charset="0"/>
                <a:cs typeface="Calibri" panose="020F0502020204030204" pitchFamily="34" charset="0"/>
              </a:rPr>
              <a:t>Facts become feelings when personal opinions and biases are involved. </a:t>
            </a:r>
          </a:p>
        </p:txBody>
      </p:sp>
      <p:sp>
        <p:nvSpPr>
          <p:cNvPr id="14" name="TextBox 13">
            <a:extLst>
              <a:ext uri="{FF2B5EF4-FFF2-40B4-BE49-F238E27FC236}">
                <a16:creationId xmlns:a16="http://schemas.microsoft.com/office/drawing/2014/main" id="{DA890048-5C1A-5480-6935-C2490056F585}"/>
              </a:ext>
            </a:extLst>
          </p:cNvPr>
          <p:cNvSpPr txBox="1"/>
          <p:nvPr/>
        </p:nvSpPr>
        <p:spPr>
          <a:xfrm>
            <a:off x="924375" y="1830169"/>
            <a:ext cx="16591947" cy="646331"/>
          </a:xfrm>
          <a:prstGeom prst="rect">
            <a:avLst/>
          </a:prstGeom>
          <a:noFill/>
        </p:spPr>
        <p:txBody>
          <a:bodyPr wrap="square" rtlCol="0">
            <a:spAutoFit/>
          </a:bodyPr>
          <a:lstStyle/>
          <a:p>
            <a:pPr algn="ctr"/>
            <a:r>
              <a:rPr lang="en-US" sz="3600">
                <a:latin typeface="Calibri" panose="020F0502020204030204" pitchFamily="34" charset="0"/>
                <a:ea typeface="Calibri" panose="020F0502020204030204" pitchFamily="34" charset="0"/>
                <a:cs typeface="Calibri" panose="020F0502020204030204" pitchFamily="34" charset="0"/>
              </a:rPr>
              <a:t>Identify if each of the statements are a facts or feeling. </a:t>
            </a:r>
          </a:p>
        </p:txBody>
      </p:sp>
      <p:sp>
        <p:nvSpPr>
          <p:cNvPr id="15" name="TextBox 14">
            <a:extLst>
              <a:ext uri="{FF2B5EF4-FFF2-40B4-BE49-F238E27FC236}">
                <a16:creationId xmlns:a16="http://schemas.microsoft.com/office/drawing/2014/main" id="{CB506A36-A224-FC0C-1059-0C98EA772019}"/>
              </a:ext>
            </a:extLst>
          </p:cNvPr>
          <p:cNvSpPr txBox="1"/>
          <p:nvPr/>
        </p:nvSpPr>
        <p:spPr>
          <a:xfrm>
            <a:off x="5425314" y="3050645"/>
            <a:ext cx="3524931" cy="1938992"/>
          </a:xfrm>
          <a:prstGeom prst="rect">
            <a:avLst/>
          </a:prstGeom>
          <a:noFill/>
        </p:spPr>
        <p:txBody>
          <a:bodyPr wrap="square" rtlCol="0">
            <a:spAutoFit/>
          </a:bodyPr>
          <a:lstStyle/>
          <a:p>
            <a:pPr algn="ctr"/>
            <a:r>
              <a:rPr lang="en-US" sz="3600"/>
              <a:t>“</a:t>
            </a:r>
            <a:r>
              <a:rPr lang="en-US" sz="4000"/>
              <a:t>I feel like</a:t>
            </a:r>
          </a:p>
          <a:p>
            <a:pPr algn="ctr"/>
            <a:r>
              <a:rPr lang="en-US" sz="4000"/>
              <a:t> John is unreliable.”</a:t>
            </a:r>
            <a:endParaRPr lang="en-US" sz="3600"/>
          </a:p>
        </p:txBody>
      </p:sp>
      <p:sp>
        <p:nvSpPr>
          <p:cNvPr id="16" name="TextBox 15">
            <a:extLst>
              <a:ext uri="{FF2B5EF4-FFF2-40B4-BE49-F238E27FC236}">
                <a16:creationId xmlns:a16="http://schemas.microsoft.com/office/drawing/2014/main" id="{97C73941-99B7-99DB-4016-082EF236784A}"/>
              </a:ext>
            </a:extLst>
          </p:cNvPr>
          <p:cNvSpPr txBox="1"/>
          <p:nvPr/>
        </p:nvSpPr>
        <p:spPr>
          <a:xfrm>
            <a:off x="9498164" y="3050645"/>
            <a:ext cx="3369956" cy="2862322"/>
          </a:xfrm>
          <a:prstGeom prst="rect">
            <a:avLst/>
          </a:prstGeom>
          <a:noFill/>
        </p:spPr>
        <p:txBody>
          <a:bodyPr wrap="square" rtlCol="0">
            <a:spAutoFit/>
          </a:bodyPr>
          <a:lstStyle/>
          <a:p>
            <a:pPr algn="ctr"/>
            <a:r>
              <a:rPr lang="en-US" sz="3600"/>
              <a:t>“The customer provided negative feedback about the service.”</a:t>
            </a:r>
          </a:p>
        </p:txBody>
      </p:sp>
      <p:sp>
        <p:nvSpPr>
          <p:cNvPr id="18" name="TextBox 17">
            <a:extLst>
              <a:ext uri="{FF2B5EF4-FFF2-40B4-BE49-F238E27FC236}">
                <a16:creationId xmlns:a16="http://schemas.microsoft.com/office/drawing/2014/main" id="{517C8D94-AA57-5780-2165-20910E24495D}"/>
              </a:ext>
            </a:extLst>
          </p:cNvPr>
          <p:cNvSpPr txBox="1"/>
          <p:nvPr/>
        </p:nvSpPr>
        <p:spPr>
          <a:xfrm>
            <a:off x="13792200" y="3050645"/>
            <a:ext cx="3154141" cy="2554545"/>
          </a:xfrm>
          <a:prstGeom prst="rect">
            <a:avLst/>
          </a:prstGeom>
          <a:noFill/>
        </p:spPr>
        <p:txBody>
          <a:bodyPr wrap="square" rtlCol="0">
            <a:spAutoFit/>
          </a:bodyPr>
          <a:lstStyle/>
          <a:p>
            <a:pPr algn="ctr"/>
            <a:r>
              <a:rPr lang="en-US" sz="4000"/>
              <a:t>“It seems like the customer didn’t like me.”</a:t>
            </a:r>
          </a:p>
        </p:txBody>
      </p:sp>
      <p:sp>
        <p:nvSpPr>
          <p:cNvPr id="20" name="TextBox 19">
            <a:extLst>
              <a:ext uri="{FF2B5EF4-FFF2-40B4-BE49-F238E27FC236}">
                <a16:creationId xmlns:a16="http://schemas.microsoft.com/office/drawing/2014/main" id="{E8E00623-A540-D672-BAD2-E777EA48915A}"/>
              </a:ext>
            </a:extLst>
          </p:cNvPr>
          <p:cNvSpPr txBox="1"/>
          <p:nvPr/>
        </p:nvSpPr>
        <p:spPr>
          <a:xfrm>
            <a:off x="1295400" y="6180491"/>
            <a:ext cx="3524931" cy="830997"/>
          </a:xfrm>
          <a:prstGeom prst="rect">
            <a:avLst/>
          </a:prstGeom>
          <a:noFill/>
        </p:spPr>
        <p:txBody>
          <a:bodyPr wrap="square" rtlCol="0">
            <a:spAutoFit/>
          </a:bodyPr>
          <a:lstStyle/>
          <a:p>
            <a:pPr algn="ctr"/>
            <a:r>
              <a:rPr lang="en-US" sz="4800" b="1">
                <a:latin typeface="Goudy Type" panose="00000500000000000000" pitchFamily="2" charset="0"/>
              </a:rPr>
              <a:t>FACT</a:t>
            </a:r>
          </a:p>
        </p:txBody>
      </p:sp>
      <p:sp>
        <p:nvSpPr>
          <p:cNvPr id="21" name="TextBox 20">
            <a:extLst>
              <a:ext uri="{FF2B5EF4-FFF2-40B4-BE49-F238E27FC236}">
                <a16:creationId xmlns:a16="http://schemas.microsoft.com/office/drawing/2014/main" id="{9FBE364A-3E5E-0357-2250-01F722E9B1B7}"/>
              </a:ext>
            </a:extLst>
          </p:cNvPr>
          <p:cNvSpPr txBox="1"/>
          <p:nvPr/>
        </p:nvSpPr>
        <p:spPr>
          <a:xfrm>
            <a:off x="5410198" y="6180491"/>
            <a:ext cx="3524931" cy="830997"/>
          </a:xfrm>
          <a:prstGeom prst="rect">
            <a:avLst/>
          </a:prstGeom>
          <a:noFill/>
        </p:spPr>
        <p:txBody>
          <a:bodyPr wrap="square" rtlCol="0">
            <a:spAutoFit/>
          </a:bodyPr>
          <a:lstStyle/>
          <a:p>
            <a:pPr algn="ctr"/>
            <a:r>
              <a:rPr lang="en-US" sz="4800" b="1">
                <a:latin typeface="Goudy Type" panose="00000500000000000000" pitchFamily="2" charset="0"/>
              </a:rPr>
              <a:t>FEELING</a:t>
            </a:r>
          </a:p>
        </p:txBody>
      </p:sp>
      <p:sp>
        <p:nvSpPr>
          <p:cNvPr id="23" name="TextBox 22">
            <a:extLst>
              <a:ext uri="{FF2B5EF4-FFF2-40B4-BE49-F238E27FC236}">
                <a16:creationId xmlns:a16="http://schemas.microsoft.com/office/drawing/2014/main" id="{5982D464-39B8-2828-082E-F5647FDCE5AE}"/>
              </a:ext>
            </a:extLst>
          </p:cNvPr>
          <p:cNvSpPr txBox="1"/>
          <p:nvPr/>
        </p:nvSpPr>
        <p:spPr>
          <a:xfrm>
            <a:off x="9524995" y="6180491"/>
            <a:ext cx="3524935" cy="830997"/>
          </a:xfrm>
          <a:prstGeom prst="rect">
            <a:avLst/>
          </a:prstGeom>
          <a:noFill/>
        </p:spPr>
        <p:txBody>
          <a:bodyPr wrap="square" rtlCol="0">
            <a:spAutoFit/>
          </a:bodyPr>
          <a:lstStyle/>
          <a:p>
            <a:pPr algn="ctr"/>
            <a:r>
              <a:rPr lang="en-US" sz="4800" b="1">
                <a:latin typeface="Goudy Type" panose="00000500000000000000" pitchFamily="2" charset="0"/>
              </a:rPr>
              <a:t>FACT</a:t>
            </a:r>
          </a:p>
        </p:txBody>
      </p:sp>
      <p:sp>
        <p:nvSpPr>
          <p:cNvPr id="24" name="TextBox 23">
            <a:extLst>
              <a:ext uri="{FF2B5EF4-FFF2-40B4-BE49-F238E27FC236}">
                <a16:creationId xmlns:a16="http://schemas.microsoft.com/office/drawing/2014/main" id="{C42990B5-2D8B-9C9F-A325-D19FAE36948E}"/>
              </a:ext>
            </a:extLst>
          </p:cNvPr>
          <p:cNvSpPr txBox="1"/>
          <p:nvPr/>
        </p:nvSpPr>
        <p:spPr>
          <a:xfrm>
            <a:off x="13639793" y="6180491"/>
            <a:ext cx="3524931" cy="830997"/>
          </a:xfrm>
          <a:prstGeom prst="rect">
            <a:avLst/>
          </a:prstGeom>
          <a:noFill/>
        </p:spPr>
        <p:txBody>
          <a:bodyPr wrap="square" rtlCol="0">
            <a:spAutoFit/>
          </a:bodyPr>
          <a:lstStyle/>
          <a:p>
            <a:pPr algn="ctr"/>
            <a:r>
              <a:rPr lang="en-US" sz="4800" b="1">
                <a:latin typeface="Goudy Type" panose="00000500000000000000" pitchFamily="2" charset="0"/>
              </a:rPr>
              <a:t>FEELING</a:t>
            </a:r>
          </a:p>
        </p:txBody>
      </p:sp>
      <p:sp>
        <p:nvSpPr>
          <p:cNvPr id="25" name="TextBox 24">
            <a:extLst>
              <a:ext uri="{FF2B5EF4-FFF2-40B4-BE49-F238E27FC236}">
                <a16:creationId xmlns:a16="http://schemas.microsoft.com/office/drawing/2014/main" id="{9344373B-68A2-48D1-B5C1-1892B1197A85}"/>
              </a:ext>
            </a:extLst>
          </p:cNvPr>
          <p:cNvSpPr txBox="1"/>
          <p:nvPr/>
        </p:nvSpPr>
        <p:spPr>
          <a:xfrm>
            <a:off x="847949" y="593103"/>
            <a:ext cx="16591947" cy="1200329"/>
          </a:xfrm>
          <a:prstGeom prst="rect">
            <a:avLst/>
          </a:prstGeom>
          <a:noFill/>
        </p:spPr>
        <p:txBody>
          <a:bodyPr wrap="square" rtlCol="0">
            <a:spAutoFit/>
          </a:bodyPr>
          <a:lstStyle/>
          <a:p>
            <a:pPr algn="ctr"/>
            <a:r>
              <a:rPr lang="en-US" sz="7200" b="1">
                <a:latin typeface="Goudy Type" panose="00000500000000000000" pitchFamily="2" charset="0"/>
                <a:ea typeface="Calibri" panose="020F0502020204030204" pitchFamily="34" charset="0"/>
                <a:cs typeface="Calibri" panose="020F0502020204030204" pitchFamily="34" charset="0"/>
              </a:rPr>
              <a:t>Activity</a:t>
            </a:r>
            <a:r>
              <a:rPr lang="en-US" sz="7200" b="1">
                <a:latin typeface="Calibri" panose="020F0502020204030204" pitchFamily="34" charset="0"/>
                <a:ea typeface="Calibri" panose="020F0502020204030204" pitchFamily="34" charset="0"/>
                <a:cs typeface="Calibri" panose="020F0502020204030204" pitchFamily="34" charset="0"/>
              </a:rPr>
              <a:t>: </a:t>
            </a:r>
            <a:r>
              <a:rPr lang="en-US" sz="7200" b="1">
                <a:latin typeface="Goudy Type" panose="00000500000000000000" pitchFamily="2" charset="0"/>
                <a:ea typeface="Calibri" panose="020F0502020204030204" pitchFamily="34" charset="0"/>
                <a:cs typeface="Calibri" panose="020F0502020204030204" pitchFamily="34" charset="0"/>
              </a:rPr>
              <a:t>Facts and Feelings</a:t>
            </a:r>
          </a:p>
        </p:txBody>
      </p:sp>
      <p:pic>
        <p:nvPicPr>
          <p:cNvPr id="11" name="(Bulk 1) TEXT (5)">
            <a:hlinkClick r:id="" action="ppaction://media"/>
            <a:extLst>
              <a:ext uri="{FF2B5EF4-FFF2-40B4-BE49-F238E27FC236}">
                <a16:creationId xmlns:a16="http://schemas.microsoft.com/office/drawing/2014/main" id="{ED462B17-D5BF-D74C-51A2-75EF79066D7B}"/>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52400" y="-10026"/>
            <a:ext cx="18440400" cy="10372725"/>
          </a:xfrm>
          <a:prstGeom prst="rect">
            <a:avLst/>
          </a:prstGeom>
        </p:spPr>
      </p:pic>
      <p:pic>
        <p:nvPicPr>
          <p:cNvPr id="10" name="motivation-background-151827">
            <a:hlinkClick r:id="" action="ppaction://media"/>
            <a:extLst>
              <a:ext uri="{FF2B5EF4-FFF2-40B4-BE49-F238E27FC236}">
                <a16:creationId xmlns:a16="http://schemas.microsoft.com/office/drawing/2014/main" id="{8CF447A0-2688-2BFD-5D2C-2C83A17ABAF0}"/>
              </a:ext>
            </a:extLst>
          </p:cNvPr>
          <p:cNvPicPr>
            <a:picLocks noChangeAspect="1"/>
          </p:cNvPicPr>
          <p:nvPr>
            <a:audioFile r:link="rId3"/>
            <p:extLst>
              <p:ext uri="{DAA4B4D4-6D71-4841-9C94-3DE7FCFB9230}">
                <p14:media xmlns:p14="http://schemas.microsoft.com/office/powerpoint/2010/main" r:embed="rId4">
                  <p14:trim end="76501.2187"/>
                </p14:media>
              </p:ext>
            </p:extLst>
          </p:nvPr>
        </p:nvPicPr>
        <p:blipFill>
          <a:blip r:embed="rId10"/>
          <a:stretch>
            <a:fillRect/>
          </a:stretch>
        </p:blipFill>
        <p:spPr>
          <a:xfrm>
            <a:off x="-3505200" y="10629900"/>
            <a:ext cx="487363" cy="487363"/>
          </a:xfrm>
          <a:prstGeom prst="rect">
            <a:avLst/>
          </a:prstGeom>
        </p:spPr>
      </p:pic>
    </p:spTree>
    <p:extLst>
      <p:ext uri="{BB962C8B-B14F-4D97-AF65-F5344CB8AC3E}">
        <p14:creationId xmlns:p14="http://schemas.microsoft.com/office/powerpoint/2010/main" val="27734178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61000" fill="hold"/>
                                        <p:tgtEl>
                                          <p:spTgt spid="11"/>
                                        </p:tgtEl>
                                      </p:cBhvr>
                                    </p:cmd>
                                  </p:childTnLst>
                                </p:cTn>
                              </p:par>
                              <p:par>
                                <p:cTn id="9" presetID="1" presetClass="mediacall" presetSubtype="0" fill="hold" nodeType="withEffect">
                                  <p:stCondLst>
                                    <p:cond delay="0"/>
                                  </p:stCondLst>
                                  <p:childTnLst>
                                    <p:cmd type="call" cmd="playFrom(0.0)">
                                      <p:cBhvr>
                                        <p:cTn id="10" dur="62000" fill="hold"/>
                                        <p:tgtEl>
                                          <p:spTgt spid="10"/>
                                        </p:tgtEl>
                                      </p:cBhvr>
                                    </p:cmd>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1"/>
                                        </p:tgtEl>
                                        <p:attrNameLst>
                                          <p:attrName>style.visibility</p:attrName>
                                        </p:attrNameLst>
                                      </p:cBhvr>
                                      <p:to>
                                        <p:strVal val="hidden"/>
                                      </p:to>
                                    </p:set>
                                    <p:cmd type="call" cmd="stop">
                                      <p:cBhvr>
                                        <p:cTn id="15" dur="1">
                                          <p:stCondLst>
                                            <p:cond delay="0"/>
                                          </p:stCondLst>
                                        </p:cTn>
                                        <p:tgtEl>
                                          <p:spTgt spid="11"/>
                                        </p:tgtEl>
                                      </p:cBhvr>
                                    </p:cmd>
                                  </p:childTnLst>
                                </p:cTn>
                              </p:par>
                              <p:par>
                                <p:cTn id="16" presetID="1" presetClass="exit" presetSubtype="0" fill="hold" nodeType="withEffect">
                                  <p:stCondLst>
                                    <p:cond delay="0"/>
                                  </p:stCondLst>
                                  <p:childTnLst>
                                    <p:set>
                                      <p:cBhvr>
                                        <p:cTn id="17" dur="1" fill="hold">
                                          <p:stCondLst>
                                            <p:cond delay="0"/>
                                          </p:stCondLst>
                                        </p:cTn>
                                        <p:tgtEl>
                                          <p:spTgt spid="10"/>
                                        </p:tgtEl>
                                        <p:attrNameLst>
                                          <p:attrName>style.visibility</p:attrName>
                                        </p:attrNameLst>
                                      </p:cBhvr>
                                      <p:to>
                                        <p:strVal val="hidden"/>
                                      </p:to>
                                    </p:set>
                                    <p:cmd type="call" cmd="stop">
                                      <p:cBhvr>
                                        <p:cTn id="18" dur="1">
                                          <p:stCondLst>
                                            <p:cond delay="0"/>
                                          </p:stCondLst>
                                        </p:cTn>
                                        <p:tgtEl>
                                          <p:spTgt spid="10"/>
                                        </p:tgtEl>
                                      </p:cBhvr>
                                    </p:cmd>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7" fill="hold" display="0">
                  <p:stCondLst>
                    <p:cond delay="indefinite"/>
                  </p:stCondLst>
                </p:cTn>
                <p:tgtEl>
                  <p:spTgt spid="11"/>
                </p:tgtEl>
              </p:cMediaNode>
            </p:video>
            <p:audio>
              <p:cMediaNode vol="80000">
                <p:cTn id="38" fill="hold" display="0">
                  <p:stCondLst>
                    <p:cond delay="indefinite"/>
                  </p:stCondLst>
                  <p:endCondLst>
                    <p:cond evt="onStopAudio" delay="0">
                      <p:tgtEl>
                        <p:sldTgt/>
                      </p:tgtEl>
                    </p:cond>
                  </p:endCondLst>
                </p:cTn>
                <p:tgtEl>
                  <p:spTgt spid="10"/>
                </p:tgtEl>
              </p:cMediaNode>
            </p:audio>
          </p:childTnLst>
        </p:cTn>
      </p:par>
    </p:tnLst>
    <p:bldLst>
      <p:bldP spid="12" grpId="0"/>
      <p:bldP spid="20" grpId="0"/>
      <p:bldP spid="21" grpId="0"/>
      <p:bldP spid="23" grpId="0"/>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61C47F"/>
        </a:solidFill>
        <a:effectLst/>
      </p:bgPr>
    </p:bg>
    <p:spTree>
      <p:nvGrpSpPr>
        <p:cNvPr id="1" name="">
          <a:extLst>
            <a:ext uri="{FF2B5EF4-FFF2-40B4-BE49-F238E27FC236}">
              <a16:creationId xmlns:a16="http://schemas.microsoft.com/office/drawing/2014/main" id="{B84D1FF0-D5FF-0215-4BCC-8FDCB53AFA51}"/>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2A80B8E0-A4F4-AF43-14EE-96C9462A8BFB}"/>
              </a:ext>
            </a:extLst>
          </p:cNvPr>
          <p:cNvGrpSpPr/>
          <p:nvPr/>
        </p:nvGrpSpPr>
        <p:grpSpPr>
          <a:xfrm rot="5400000">
            <a:off x="4000500" y="-4000500"/>
            <a:ext cx="10287000" cy="18288000"/>
            <a:chOff x="0" y="0"/>
            <a:chExt cx="1149350" cy="1149350"/>
          </a:xfrm>
        </p:grpSpPr>
        <p:sp>
          <p:nvSpPr>
            <p:cNvPr id="3" name="Freeform 3">
              <a:extLst>
                <a:ext uri="{FF2B5EF4-FFF2-40B4-BE49-F238E27FC236}">
                  <a16:creationId xmlns:a16="http://schemas.microsoft.com/office/drawing/2014/main" id="{68BE9BE9-68FF-11D5-D49D-8B5D6D7EF82C}"/>
                </a:ext>
              </a:extLst>
            </p:cNvPr>
            <p:cNvSpPr/>
            <p:nvPr/>
          </p:nvSpPr>
          <p:spPr>
            <a:xfrm>
              <a:off x="0" y="0"/>
              <a:ext cx="7717333" cy="13719704"/>
            </a:xfrm>
            <a:custGeom>
              <a:avLst/>
              <a:gdLst/>
              <a:ahLst/>
              <a:cxnLst/>
              <a:rect l="l" t="t" r="r" b="b"/>
              <a:pathLst>
                <a:path w="7717333" h="13719704">
                  <a:moveTo>
                    <a:pt x="7717333" y="151599"/>
                  </a:moveTo>
                  <a:lnTo>
                    <a:pt x="7717333" y="0"/>
                  </a:lnTo>
                  <a:lnTo>
                    <a:pt x="42637" y="0"/>
                  </a:lnTo>
                  <a:lnTo>
                    <a:pt x="42637" y="75799"/>
                  </a:lnTo>
                  <a:lnTo>
                    <a:pt x="0" y="75799"/>
                  </a:lnTo>
                  <a:lnTo>
                    <a:pt x="0" y="13719704"/>
                  </a:lnTo>
                  <a:lnTo>
                    <a:pt x="85274" y="13719704"/>
                  </a:lnTo>
                  <a:lnTo>
                    <a:pt x="85274" y="11066721"/>
                  </a:lnTo>
                  <a:lnTo>
                    <a:pt x="1534939" y="11066721"/>
                  </a:lnTo>
                  <a:lnTo>
                    <a:pt x="1534939" y="13719704"/>
                  </a:lnTo>
                  <a:lnTo>
                    <a:pt x="1620214" y="13719704"/>
                  </a:lnTo>
                  <a:lnTo>
                    <a:pt x="1620214" y="11066721"/>
                  </a:lnTo>
                  <a:lnTo>
                    <a:pt x="3069878" y="11066721"/>
                  </a:lnTo>
                  <a:lnTo>
                    <a:pt x="3069878" y="13719704"/>
                  </a:lnTo>
                  <a:lnTo>
                    <a:pt x="3155153" y="13719704"/>
                  </a:lnTo>
                  <a:lnTo>
                    <a:pt x="3155153" y="11066721"/>
                  </a:lnTo>
                  <a:lnTo>
                    <a:pt x="4604817" y="11066721"/>
                  </a:lnTo>
                  <a:lnTo>
                    <a:pt x="4604817" y="13719704"/>
                  </a:lnTo>
                  <a:lnTo>
                    <a:pt x="4690092" y="13719704"/>
                  </a:lnTo>
                  <a:lnTo>
                    <a:pt x="4690092" y="11066721"/>
                  </a:lnTo>
                  <a:lnTo>
                    <a:pt x="6139757" y="11066721"/>
                  </a:lnTo>
                  <a:lnTo>
                    <a:pt x="6139757" y="13719704"/>
                  </a:lnTo>
                  <a:lnTo>
                    <a:pt x="6225031" y="13719704"/>
                  </a:lnTo>
                  <a:lnTo>
                    <a:pt x="6225031" y="11066721"/>
                  </a:lnTo>
                  <a:lnTo>
                    <a:pt x="7717333" y="11066721"/>
                  </a:lnTo>
                  <a:lnTo>
                    <a:pt x="7717333" y="10915123"/>
                  </a:lnTo>
                  <a:lnTo>
                    <a:pt x="6225031" y="10915123"/>
                  </a:lnTo>
                  <a:lnTo>
                    <a:pt x="6225031" y="8337941"/>
                  </a:lnTo>
                  <a:lnTo>
                    <a:pt x="7717333" y="8337941"/>
                  </a:lnTo>
                  <a:lnTo>
                    <a:pt x="7717333" y="8186342"/>
                  </a:lnTo>
                  <a:lnTo>
                    <a:pt x="6225031" y="8186342"/>
                  </a:lnTo>
                  <a:lnTo>
                    <a:pt x="6225031" y="5609160"/>
                  </a:lnTo>
                  <a:lnTo>
                    <a:pt x="7717333" y="5609160"/>
                  </a:lnTo>
                  <a:lnTo>
                    <a:pt x="7717333" y="5457561"/>
                  </a:lnTo>
                  <a:lnTo>
                    <a:pt x="6225031" y="5457561"/>
                  </a:lnTo>
                  <a:lnTo>
                    <a:pt x="6225031" y="2880380"/>
                  </a:lnTo>
                  <a:lnTo>
                    <a:pt x="7717333" y="2880380"/>
                  </a:lnTo>
                  <a:lnTo>
                    <a:pt x="7717333" y="2728781"/>
                  </a:lnTo>
                  <a:lnTo>
                    <a:pt x="6225031" y="2728781"/>
                  </a:lnTo>
                  <a:lnTo>
                    <a:pt x="6225031" y="151599"/>
                  </a:lnTo>
                  <a:lnTo>
                    <a:pt x="7717333" y="151599"/>
                  </a:lnTo>
                  <a:close/>
                  <a:moveTo>
                    <a:pt x="1620214" y="2728781"/>
                  </a:moveTo>
                  <a:lnTo>
                    <a:pt x="1620214" y="151599"/>
                  </a:lnTo>
                  <a:lnTo>
                    <a:pt x="3069878" y="151599"/>
                  </a:lnTo>
                  <a:lnTo>
                    <a:pt x="3069878" y="2728781"/>
                  </a:lnTo>
                  <a:lnTo>
                    <a:pt x="1620214" y="2728781"/>
                  </a:lnTo>
                  <a:close/>
                  <a:moveTo>
                    <a:pt x="3069878" y="2880380"/>
                  </a:moveTo>
                  <a:lnTo>
                    <a:pt x="3069878" y="5457561"/>
                  </a:lnTo>
                  <a:lnTo>
                    <a:pt x="1620214" y="5457561"/>
                  </a:lnTo>
                  <a:lnTo>
                    <a:pt x="1620214" y="2880380"/>
                  </a:lnTo>
                  <a:lnTo>
                    <a:pt x="3069878" y="2880380"/>
                  </a:lnTo>
                  <a:close/>
                  <a:moveTo>
                    <a:pt x="1534939" y="2728781"/>
                  </a:moveTo>
                  <a:lnTo>
                    <a:pt x="85274" y="2728781"/>
                  </a:lnTo>
                  <a:lnTo>
                    <a:pt x="85274" y="151599"/>
                  </a:lnTo>
                  <a:lnTo>
                    <a:pt x="1534939" y="151599"/>
                  </a:lnTo>
                  <a:lnTo>
                    <a:pt x="1534939" y="2728781"/>
                  </a:lnTo>
                  <a:close/>
                  <a:moveTo>
                    <a:pt x="1534939" y="2880380"/>
                  </a:moveTo>
                  <a:lnTo>
                    <a:pt x="1534939" y="5457561"/>
                  </a:lnTo>
                  <a:lnTo>
                    <a:pt x="85274" y="5457561"/>
                  </a:lnTo>
                  <a:lnTo>
                    <a:pt x="85274" y="2880380"/>
                  </a:lnTo>
                  <a:lnTo>
                    <a:pt x="1534939" y="2880380"/>
                  </a:lnTo>
                  <a:close/>
                  <a:moveTo>
                    <a:pt x="1534939" y="5609160"/>
                  </a:moveTo>
                  <a:lnTo>
                    <a:pt x="1534939" y="8186342"/>
                  </a:lnTo>
                  <a:lnTo>
                    <a:pt x="85274" y="8186342"/>
                  </a:lnTo>
                  <a:lnTo>
                    <a:pt x="85274" y="5609160"/>
                  </a:lnTo>
                  <a:lnTo>
                    <a:pt x="1534939" y="5609160"/>
                  </a:lnTo>
                  <a:close/>
                  <a:moveTo>
                    <a:pt x="1620214" y="5609160"/>
                  </a:moveTo>
                  <a:lnTo>
                    <a:pt x="3069878" y="5609160"/>
                  </a:lnTo>
                  <a:lnTo>
                    <a:pt x="3069878" y="8186342"/>
                  </a:lnTo>
                  <a:lnTo>
                    <a:pt x="1620214" y="8186342"/>
                  </a:lnTo>
                  <a:lnTo>
                    <a:pt x="1620214" y="5609160"/>
                  </a:lnTo>
                  <a:close/>
                  <a:moveTo>
                    <a:pt x="3155153" y="5609160"/>
                  </a:moveTo>
                  <a:lnTo>
                    <a:pt x="4604817" y="5609160"/>
                  </a:lnTo>
                  <a:lnTo>
                    <a:pt x="4604817" y="8186342"/>
                  </a:lnTo>
                  <a:lnTo>
                    <a:pt x="3155153" y="8186342"/>
                  </a:lnTo>
                  <a:lnTo>
                    <a:pt x="3155153" y="5609160"/>
                  </a:lnTo>
                  <a:close/>
                  <a:moveTo>
                    <a:pt x="3155153" y="5457561"/>
                  </a:moveTo>
                  <a:lnTo>
                    <a:pt x="3155153" y="2880380"/>
                  </a:lnTo>
                  <a:lnTo>
                    <a:pt x="4604817" y="2880380"/>
                  </a:lnTo>
                  <a:lnTo>
                    <a:pt x="4604817" y="5457561"/>
                  </a:lnTo>
                  <a:lnTo>
                    <a:pt x="3155153" y="5457561"/>
                  </a:lnTo>
                  <a:close/>
                  <a:moveTo>
                    <a:pt x="3155153" y="2728781"/>
                  </a:moveTo>
                  <a:lnTo>
                    <a:pt x="3155153" y="151599"/>
                  </a:lnTo>
                  <a:lnTo>
                    <a:pt x="4604817" y="151599"/>
                  </a:lnTo>
                  <a:lnTo>
                    <a:pt x="4604817" y="2728781"/>
                  </a:lnTo>
                  <a:lnTo>
                    <a:pt x="3155153" y="2728781"/>
                  </a:lnTo>
                  <a:close/>
                  <a:moveTo>
                    <a:pt x="85274" y="10915123"/>
                  </a:moveTo>
                  <a:lnTo>
                    <a:pt x="85274" y="8337941"/>
                  </a:lnTo>
                  <a:lnTo>
                    <a:pt x="1534939" y="8337941"/>
                  </a:lnTo>
                  <a:lnTo>
                    <a:pt x="1534939" y="10915123"/>
                  </a:lnTo>
                  <a:lnTo>
                    <a:pt x="85274" y="10915123"/>
                  </a:lnTo>
                  <a:close/>
                  <a:moveTo>
                    <a:pt x="1620214" y="10915123"/>
                  </a:moveTo>
                  <a:lnTo>
                    <a:pt x="1620214" y="8337941"/>
                  </a:lnTo>
                  <a:lnTo>
                    <a:pt x="3069878" y="8337941"/>
                  </a:lnTo>
                  <a:lnTo>
                    <a:pt x="3069878" y="10915123"/>
                  </a:lnTo>
                  <a:lnTo>
                    <a:pt x="1620214" y="10915123"/>
                  </a:lnTo>
                  <a:close/>
                  <a:moveTo>
                    <a:pt x="3155153" y="10915123"/>
                  </a:moveTo>
                  <a:lnTo>
                    <a:pt x="3155153" y="8337941"/>
                  </a:lnTo>
                  <a:lnTo>
                    <a:pt x="4604817" y="8337941"/>
                  </a:lnTo>
                  <a:lnTo>
                    <a:pt x="4604817" y="10915123"/>
                  </a:lnTo>
                  <a:lnTo>
                    <a:pt x="3155153" y="10915123"/>
                  </a:lnTo>
                  <a:close/>
                  <a:moveTo>
                    <a:pt x="6139757" y="10915123"/>
                  </a:moveTo>
                  <a:lnTo>
                    <a:pt x="4690092" y="10915123"/>
                  </a:lnTo>
                  <a:lnTo>
                    <a:pt x="4690092" y="8337941"/>
                  </a:lnTo>
                  <a:lnTo>
                    <a:pt x="6139757" y="8337941"/>
                  </a:lnTo>
                  <a:lnTo>
                    <a:pt x="6139757" y="10915123"/>
                  </a:lnTo>
                  <a:close/>
                  <a:moveTo>
                    <a:pt x="6139757" y="8186342"/>
                  </a:moveTo>
                  <a:lnTo>
                    <a:pt x="4690092" y="8186342"/>
                  </a:lnTo>
                  <a:lnTo>
                    <a:pt x="4690092" y="5609160"/>
                  </a:lnTo>
                  <a:lnTo>
                    <a:pt x="6139757" y="5609160"/>
                  </a:lnTo>
                  <a:lnTo>
                    <a:pt x="6139757" y="8186342"/>
                  </a:lnTo>
                  <a:close/>
                  <a:moveTo>
                    <a:pt x="6139757" y="5457561"/>
                  </a:moveTo>
                  <a:lnTo>
                    <a:pt x="4690092" y="5457561"/>
                  </a:lnTo>
                  <a:lnTo>
                    <a:pt x="4690092" y="2880380"/>
                  </a:lnTo>
                  <a:lnTo>
                    <a:pt x="6139757" y="2880380"/>
                  </a:lnTo>
                  <a:lnTo>
                    <a:pt x="6139757" y="5457561"/>
                  </a:lnTo>
                  <a:close/>
                  <a:moveTo>
                    <a:pt x="6139757" y="2728781"/>
                  </a:moveTo>
                  <a:lnTo>
                    <a:pt x="4690092" y="2728781"/>
                  </a:lnTo>
                  <a:lnTo>
                    <a:pt x="4690092" y="151599"/>
                  </a:lnTo>
                  <a:lnTo>
                    <a:pt x="6139757" y="151599"/>
                  </a:lnTo>
                  <a:lnTo>
                    <a:pt x="6139757" y="2728781"/>
                  </a:lnTo>
                  <a:close/>
                </a:path>
              </a:pathLst>
            </a:custGeom>
            <a:solidFill>
              <a:srgbClr val="FFFCF6">
                <a:alpha val="49804"/>
              </a:srgbClr>
            </a:solidFill>
          </p:spPr>
          <p:txBody>
            <a:bodyPr/>
            <a:lstStyle/>
            <a:p>
              <a:endParaRPr lang="en-US"/>
            </a:p>
          </p:txBody>
        </p:sp>
      </p:grpSp>
      <p:grpSp>
        <p:nvGrpSpPr>
          <p:cNvPr id="4" name="Group 4">
            <a:extLst>
              <a:ext uri="{FF2B5EF4-FFF2-40B4-BE49-F238E27FC236}">
                <a16:creationId xmlns:a16="http://schemas.microsoft.com/office/drawing/2014/main" id="{BC7D2795-AEFA-F87B-CD35-9EE3C25E65CE}"/>
              </a:ext>
            </a:extLst>
          </p:cNvPr>
          <p:cNvGrpSpPr/>
          <p:nvPr/>
        </p:nvGrpSpPr>
        <p:grpSpPr>
          <a:xfrm rot="-3753">
            <a:off x="3585635" y="2103238"/>
            <a:ext cx="14181681" cy="7767158"/>
            <a:chOff x="0" y="0"/>
            <a:chExt cx="3860362" cy="2114280"/>
          </a:xfrm>
        </p:grpSpPr>
        <p:sp>
          <p:nvSpPr>
            <p:cNvPr id="5" name="Freeform 5">
              <a:extLst>
                <a:ext uri="{FF2B5EF4-FFF2-40B4-BE49-F238E27FC236}">
                  <a16:creationId xmlns:a16="http://schemas.microsoft.com/office/drawing/2014/main" id="{95C251D8-4AC3-6CA3-75BA-03A444B0B0D5}"/>
                </a:ext>
              </a:extLst>
            </p:cNvPr>
            <p:cNvSpPr/>
            <p:nvPr/>
          </p:nvSpPr>
          <p:spPr>
            <a:xfrm>
              <a:off x="0" y="0"/>
              <a:ext cx="3860362" cy="2114279"/>
            </a:xfrm>
            <a:custGeom>
              <a:avLst/>
              <a:gdLst/>
              <a:ahLst/>
              <a:cxnLst/>
              <a:rect l="l" t="t" r="r" b="b"/>
              <a:pathLst>
                <a:path w="3860362" h="2114279">
                  <a:moveTo>
                    <a:pt x="0" y="0"/>
                  </a:moveTo>
                  <a:lnTo>
                    <a:pt x="3860362" y="0"/>
                  </a:lnTo>
                  <a:lnTo>
                    <a:pt x="3860362" y="2114279"/>
                  </a:lnTo>
                  <a:lnTo>
                    <a:pt x="0" y="2114279"/>
                  </a:lnTo>
                  <a:close/>
                </a:path>
              </a:pathLst>
            </a:custGeom>
            <a:solidFill>
              <a:srgbClr val="171717"/>
            </a:solidFill>
          </p:spPr>
          <p:txBody>
            <a:bodyPr/>
            <a:lstStyle/>
            <a:p>
              <a:endParaRPr lang="en-US"/>
            </a:p>
          </p:txBody>
        </p:sp>
        <p:sp>
          <p:nvSpPr>
            <p:cNvPr id="6" name="TextBox 6">
              <a:extLst>
                <a:ext uri="{FF2B5EF4-FFF2-40B4-BE49-F238E27FC236}">
                  <a16:creationId xmlns:a16="http://schemas.microsoft.com/office/drawing/2014/main" id="{6E5F9773-045C-821A-5D7C-4DEB451D99EC}"/>
                </a:ext>
              </a:extLst>
            </p:cNvPr>
            <p:cNvSpPr txBox="1"/>
            <p:nvPr/>
          </p:nvSpPr>
          <p:spPr>
            <a:xfrm>
              <a:off x="0" y="-38100"/>
              <a:ext cx="3860362" cy="2152380"/>
            </a:xfrm>
            <a:prstGeom prst="rect">
              <a:avLst/>
            </a:prstGeom>
          </p:spPr>
          <p:txBody>
            <a:bodyPr lIns="50800" tIns="50800" rIns="50800" bIns="50800" rtlCol="0" anchor="ctr"/>
            <a:lstStyle/>
            <a:p>
              <a:pPr algn="ctr">
                <a:lnSpc>
                  <a:spcPts val="2879"/>
                </a:lnSpc>
              </a:pPr>
              <a:endParaRPr/>
            </a:p>
          </p:txBody>
        </p:sp>
      </p:grpSp>
      <p:grpSp>
        <p:nvGrpSpPr>
          <p:cNvPr id="7" name="Group 7">
            <a:extLst>
              <a:ext uri="{FF2B5EF4-FFF2-40B4-BE49-F238E27FC236}">
                <a16:creationId xmlns:a16="http://schemas.microsoft.com/office/drawing/2014/main" id="{296B8573-2582-11FE-39F1-318332E924AF}"/>
              </a:ext>
            </a:extLst>
          </p:cNvPr>
          <p:cNvGrpSpPr/>
          <p:nvPr/>
        </p:nvGrpSpPr>
        <p:grpSpPr>
          <a:xfrm rot="-3753">
            <a:off x="853132" y="451352"/>
            <a:ext cx="16658161" cy="9220516"/>
            <a:chOff x="0" y="0"/>
            <a:chExt cx="4432672" cy="2509895"/>
          </a:xfrm>
        </p:grpSpPr>
        <p:sp>
          <p:nvSpPr>
            <p:cNvPr id="8" name="Freeform 8">
              <a:extLst>
                <a:ext uri="{FF2B5EF4-FFF2-40B4-BE49-F238E27FC236}">
                  <a16:creationId xmlns:a16="http://schemas.microsoft.com/office/drawing/2014/main" id="{7273C8E6-74DA-711B-ACC4-84C72F401750}"/>
                </a:ext>
              </a:extLst>
            </p:cNvPr>
            <p:cNvSpPr/>
            <p:nvPr/>
          </p:nvSpPr>
          <p:spPr>
            <a:xfrm>
              <a:off x="0" y="0"/>
              <a:ext cx="4432672" cy="2509894"/>
            </a:xfrm>
            <a:custGeom>
              <a:avLst/>
              <a:gdLst/>
              <a:ahLst/>
              <a:cxnLst/>
              <a:rect l="l" t="t" r="r" b="b"/>
              <a:pathLst>
                <a:path w="4432672" h="2509894">
                  <a:moveTo>
                    <a:pt x="0" y="0"/>
                  </a:moveTo>
                  <a:lnTo>
                    <a:pt x="4432672" y="0"/>
                  </a:lnTo>
                  <a:lnTo>
                    <a:pt x="4432672" y="2509894"/>
                  </a:lnTo>
                  <a:lnTo>
                    <a:pt x="0" y="2509894"/>
                  </a:lnTo>
                  <a:close/>
                </a:path>
              </a:pathLst>
            </a:custGeom>
            <a:solidFill>
              <a:srgbClr val="FFFCF6"/>
            </a:solidFill>
          </p:spPr>
          <p:txBody>
            <a:bodyPr/>
            <a:lstStyle/>
            <a:p>
              <a:endParaRPr lang="en-US"/>
            </a:p>
          </p:txBody>
        </p:sp>
        <p:sp>
          <p:nvSpPr>
            <p:cNvPr id="9" name="TextBox 9">
              <a:extLst>
                <a:ext uri="{FF2B5EF4-FFF2-40B4-BE49-F238E27FC236}">
                  <a16:creationId xmlns:a16="http://schemas.microsoft.com/office/drawing/2014/main" id="{48767F13-1DE1-8157-AFB8-4D9C7676D33E}"/>
                </a:ext>
              </a:extLst>
            </p:cNvPr>
            <p:cNvSpPr txBox="1"/>
            <p:nvPr/>
          </p:nvSpPr>
          <p:spPr>
            <a:xfrm>
              <a:off x="0" y="-38100"/>
              <a:ext cx="4432672" cy="2547995"/>
            </a:xfrm>
            <a:prstGeom prst="rect">
              <a:avLst/>
            </a:prstGeom>
          </p:spPr>
          <p:txBody>
            <a:bodyPr lIns="50800" tIns="50800" rIns="50800" bIns="50800" rtlCol="0" anchor="ctr"/>
            <a:lstStyle/>
            <a:p>
              <a:pPr marL="518160" lvl="1" indent="-259080" algn="ctr">
                <a:lnSpc>
                  <a:spcPts val="2879"/>
                </a:lnSpc>
                <a:buAutoNum type="arabicPeriod"/>
              </a:pPr>
              <a:endParaRPr/>
            </a:p>
          </p:txBody>
        </p:sp>
      </p:grpSp>
      <p:sp>
        <p:nvSpPr>
          <p:cNvPr id="13" name="Freeform 13">
            <a:extLst>
              <a:ext uri="{FF2B5EF4-FFF2-40B4-BE49-F238E27FC236}">
                <a16:creationId xmlns:a16="http://schemas.microsoft.com/office/drawing/2014/main" id="{AFD5C510-4D08-99ED-40B3-E10A2BEFC4E0}"/>
              </a:ext>
            </a:extLst>
          </p:cNvPr>
          <p:cNvSpPr/>
          <p:nvPr/>
        </p:nvSpPr>
        <p:spPr>
          <a:xfrm>
            <a:off x="16954414" y="1485900"/>
            <a:ext cx="1333586" cy="1350659"/>
          </a:xfrm>
          <a:custGeom>
            <a:avLst/>
            <a:gdLst/>
            <a:ahLst/>
            <a:cxnLst/>
            <a:rect l="l" t="t" r="r" b="b"/>
            <a:pathLst>
              <a:path w="1813785" h="1790700">
                <a:moveTo>
                  <a:pt x="0" y="0"/>
                </a:moveTo>
                <a:lnTo>
                  <a:pt x="1813784" y="0"/>
                </a:lnTo>
                <a:lnTo>
                  <a:pt x="1813784" y="1790700"/>
                </a:lnTo>
                <a:lnTo>
                  <a:pt x="0" y="17907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7" name="TextBox 17">
            <a:extLst>
              <a:ext uri="{FF2B5EF4-FFF2-40B4-BE49-F238E27FC236}">
                <a16:creationId xmlns:a16="http://schemas.microsoft.com/office/drawing/2014/main" id="{278570AF-8B82-EEF5-C990-01D03804AEF7}"/>
              </a:ext>
            </a:extLst>
          </p:cNvPr>
          <p:cNvSpPr txBox="1"/>
          <p:nvPr/>
        </p:nvSpPr>
        <p:spPr>
          <a:xfrm>
            <a:off x="1905000" y="647700"/>
            <a:ext cx="6553200" cy="2180084"/>
          </a:xfrm>
          <a:prstGeom prst="rect">
            <a:avLst/>
          </a:prstGeom>
        </p:spPr>
        <p:txBody>
          <a:bodyPr wrap="square" lIns="0" tIns="0" rIns="0" bIns="0" rtlCol="0" anchor="t">
            <a:spAutoFit/>
          </a:bodyPr>
          <a:lstStyle/>
          <a:p>
            <a:pPr algn="ctr">
              <a:lnSpc>
                <a:spcPts val="8500"/>
              </a:lnSpc>
            </a:pPr>
            <a:r>
              <a:rPr lang="en-US" sz="8000" b="1" spc="-195">
                <a:solidFill>
                  <a:srgbClr val="171717"/>
                </a:solidFill>
                <a:latin typeface="Goudy Type" panose="00000500000000000000" pitchFamily="2" charset="0"/>
                <a:ea typeface="IBM Plex Mono Bold"/>
                <a:cs typeface="IBM Plex Mono Bold"/>
                <a:sym typeface="IBM Plex Mono Bold"/>
              </a:rPr>
              <a:t>Gather </a:t>
            </a:r>
          </a:p>
          <a:p>
            <a:pPr algn="ctr">
              <a:lnSpc>
                <a:spcPts val="8500"/>
              </a:lnSpc>
            </a:pPr>
            <a:r>
              <a:rPr lang="en-US" sz="8000" b="1" spc="-195">
                <a:solidFill>
                  <a:srgbClr val="171717"/>
                </a:solidFill>
                <a:latin typeface="Goudy Type" panose="00000500000000000000" pitchFamily="2" charset="0"/>
                <a:ea typeface="IBM Plex Mono Bold"/>
                <a:cs typeface="IBM Plex Mono Bold"/>
                <a:sym typeface="IBM Plex Mono Bold"/>
              </a:rPr>
              <a:t>All The Facts</a:t>
            </a:r>
          </a:p>
        </p:txBody>
      </p:sp>
      <p:sp>
        <p:nvSpPr>
          <p:cNvPr id="19" name="TextBox 18">
            <a:extLst>
              <a:ext uri="{FF2B5EF4-FFF2-40B4-BE49-F238E27FC236}">
                <a16:creationId xmlns:a16="http://schemas.microsoft.com/office/drawing/2014/main" id="{75053E8A-8BC4-4746-2903-C0CC10AFE622}"/>
              </a:ext>
            </a:extLst>
          </p:cNvPr>
          <p:cNvSpPr txBox="1"/>
          <p:nvPr/>
        </p:nvSpPr>
        <p:spPr>
          <a:xfrm>
            <a:off x="1143000" y="2857500"/>
            <a:ext cx="8153400" cy="2088585"/>
          </a:xfrm>
          <a:prstGeom prst="rect">
            <a:avLst/>
          </a:prstGeom>
        </p:spPr>
        <p:txBody>
          <a:bodyPr wrap="square" lIns="0" tIns="0" rIns="0" bIns="0" rtlCol="0" anchor="t">
            <a:spAutoFit/>
          </a:bodyPr>
          <a:lstStyle/>
          <a:p>
            <a:pPr algn="ctr">
              <a:lnSpc>
                <a:spcPts val="5500"/>
              </a:lnSpc>
            </a:pPr>
            <a:r>
              <a:rPr lang="en-US" sz="4400">
                <a:solidFill>
                  <a:srgbClr val="000000"/>
                </a:solidFill>
                <a:ea typeface="Codec Pro"/>
                <a:cs typeface="Codec Pro"/>
                <a:sym typeface="Codec Pro"/>
              </a:rPr>
              <a:t>Use the four W’s to identify key details and essential elements; avoid opinions or interpretations. </a:t>
            </a:r>
          </a:p>
        </p:txBody>
      </p:sp>
      <p:grpSp>
        <p:nvGrpSpPr>
          <p:cNvPr id="14" name="Group 13">
            <a:extLst>
              <a:ext uri="{FF2B5EF4-FFF2-40B4-BE49-F238E27FC236}">
                <a16:creationId xmlns:a16="http://schemas.microsoft.com/office/drawing/2014/main" id="{B7AC95DB-ADAE-070F-DC5A-44F06A834D1A}"/>
              </a:ext>
            </a:extLst>
          </p:cNvPr>
          <p:cNvGrpSpPr/>
          <p:nvPr/>
        </p:nvGrpSpPr>
        <p:grpSpPr>
          <a:xfrm>
            <a:off x="2209800" y="5067300"/>
            <a:ext cx="6092430" cy="4199435"/>
            <a:chOff x="13543333" y="7120961"/>
            <a:chExt cx="4378047" cy="2823139"/>
          </a:xfrm>
        </p:grpSpPr>
        <p:grpSp>
          <p:nvGrpSpPr>
            <p:cNvPr id="15" name="Group 14">
              <a:extLst>
                <a:ext uri="{FF2B5EF4-FFF2-40B4-BE49-F238E27FC236}">
                  <a16:creationId xmlns:a16="http://schemas.microsoft.com/office/drawing/2014/main" id="{4F407CFD-077B-E56B-1C62-4E413E16BB4A}"/>
                </a:ext>
              </a:extLst>
            </p:cNvPr>
            <p:cNvGrpSpPr/>
            <p:nvPr/>
          </p:nvGrpSpPr>
          <p:grpSpPr>
            <a:xfrm>
              <a:off x="13543333" y="7467712"/>
              <a:ext cx="2188651" cy="2419990"/>
              <a:chOff x="286847" y="1938503"/>
              <a:chExt cx="2985248" cy="3218080"/>
            </a:xfrm>
          </p:grpSpPr>
          <p:grpSp>
            <p:nvGrpSpPr>
              <p:cNvPr id="24" name="Group 18">
                <a:extLst>
                  <a:ext uri="{FF2B5EF4-FFF2-40B4-BE49-F238E27FC236}">
                    <a16:creationId xmlns:a16="http://schemas.microsoft.com/office/drawing/2014/main" id="{0B07CC98-C245-4BAF-86F5-839C40AD6DBD}"/>
                  </a:ext>
                </a:extLst>
              </p:cNvPr>
              <p:cNvGrpSpPr/>
              <p:nvPr/>
            </p:nvGrpSpPr>
            <p:grpSpPr>
              <a:xfrm rot="-413845">
                <a:off x="286847" y="1938503"/>
                <a:ext cx="2985248" cy="3218080"/>
                <a:chOff x="0" y="0"/>
                <a:chExt cx="855539" cy="849537"/>
              </a:xfrm>
            </p:grpSpPr>
            <p:sp>
              <p:nvSpPr>
                <p:cNvPr id="31" name="Freeform 19">
                  <a:extLst>
                    <a:ext uri="{FF2B5EF4-FFF2-40B4-BE49-F238E27FC236}">
                      <a16:creationId xmlns:a16="http://schemas.microsoft.com/office/drawing/2014/main" id="{64DAC977-5179-420A-AACA-56EA6027D4F4}"/>
                    </a:ext>
                  </a:extLst>
                </p:cNvPr>
                <p:cNvSpPr/>
                <p:nvPr/>
              </p:nvSpPr>
              <p:spPr>
                <a:xfrm>
                  <a:off x="0" y="0"/>
                  <a:ext cx="855539" cy="849537"/>
                </a:xfrm>
                <a:custGeom>
                  <a:avLst/>
                  <a:gdLst/>
                  <a:ahLst/>
                  <a:cxnLst/>
                  <a:rect l="l" t="t" r="r" b="b"/>
                  <a:pathLst>
                    <a:path w="855539" h="849537">
                      <a:moveTo>
                        <a:pt x="0" y="0"/>
                      </a:moveTo>
                      <a:lnTo>
                        <a:pt x="855539" y="0"/>
                      </a:lnTo>
                      <a:lnTo>
                        <a:pt x="855539" y="849537"/>
                      </a:lnTo>
                      <a:lnTo>
                        <a:pt x="0" y="849537"/>
                      </a:lnTo>
                      <a:close/>
                    </a:path>
                  </a:pathLst>
                </a:custGeom>
                <a:solidFill>
                  <a:srgbClr val="FFD200"/>
                </a:solidFill>
              </p:spPr>
              <p:txBody>
                <a:bodyPr/>
                <a:lstStyle/>
                <a:p>
                  <a:endParaRPr lang="en-US"/>
                </a:p>
              </p:txBody>
            </p:sp>
            <p:sp>
              <p:nvSpPr>
                <p:cNvPr id="32" name="TextBox 20">
                  <a:extLst>
                    <a:ext uri="{FF2B5EF4-FFF2-40B4-BE49-F238E27FC236}">
                      <a16:creationId xmlns:a16="http://schemas.microsoft.com/office/drawing/2014/main" id="{3B122A4D-68B9-C83B-4725-3BFF76576944}"/>
                    </a:ext>
                  </a:extLst>
                </p:cNvPr>
                <p:cNvSpPr txBox="1"/>
                <p:nvPr/>
              </p:nvSpPr>
              <p:spPr>
                <a:xfrm>
                  <a:off x="0" y="-38100"/>
                  <a:ext cx="855539" cy="887637"/>
                </a:xfrm>
                <a:prstGeom prst="rect">
                  <a:avLst/>
                </a:prstGeom>
              </p:spPr>
              <p:txBody>
                <a:bodyPr lIns="51764" tIns="51764" rIns="51764" bIns="51764" rtlCol="0" anchor="ctr"/>
                <a:lstStyle/>
                <a:p>
                  <a:pPr algn="ctr">
                    <a:lnSpc>
                      <a:spcPts val="2879"/>
                    </a:lnSpc>
                  </a:pPr>
                  <a:endParaRPr/>
                </a:p>
              </p:txBody>
            </p:sp>
          </p:grpSp>
          <p:sp>
            <p:nvSpPr>
              <p:cNvPr id="25" name="Freeform 27">
                <a:extLst>
                  <a:ext uri="{FF2B5EF4-FFF2-40B4-BE49-F238E27FC236}">
                    <a16:creationId xmlns:a16="http://schemas.microsoft.com/office/drawing/2014/main" id="{56A3DC05-112C-D21B-A0EC-4808AACD6DCB}"/>
                  </a:ext>
                </a:extLst>
              </p:cNvPr>
              <p:cNvSpPr/>
              <p:nvPr/>
            </p:nvSpPr>
            <p:spPr>
              <a:xfrm rot="-502632">
                <a:off x="772827" y="2178975"/>
                <a:ext cx="2147553" cy="2184580"/>
              </a:xfrm>
              <a:custGeom>
                <a:avLst/>
                <a:gdLst/>
                <a:ahLst/>
                <a:cxnLst/>
                <a:rect l="l" t="t" r="r" b="b"/>
                <a:pathLst>
                  <a:path w="2147553" h="2184580">
                    <a:moveTo>
                      <a:pt x="0" y="0"/>
                    </a:moveTo>
                    <a:lnTo>
                      <a:pt x="2147553" y="0"/>
                    </a:lnTo>
                    <a:lnTo>
                      <a:pt x="2147553" y="2184580"/>
                    </a:lnTo>
                    <a:lnTo>
                      <a:pt x="0" y="2184580"/>
                    </a:lnTo>
                    <a:lnTo>
                      <a:pt x="0" y="0"/>
                    </a:lnTo>
                    <a:close/>
                  </a:path>
                </a:pathLst>
              </a:custGeom>
              <a:blipFill>
                <a:blip r:embed="rId5"/>
                <a:stretch>
                  <a:fillRect/>
                </a:stretch>
              </a:blipFill>
            </p:spPr>
            <p:txBody>
              <a:bodyPr/>
              <a:lstStyle/>
              <a:p>
                <a:endParaRPr lang="en-US"/>
              </a:p>
            </p:txBody>
          </p:sp>
          <p:sp>
            <p:nvSpPr>
              <p:cNvPr id="26" name="Freeform 28">
                <a:extLst>
                  <a:ext uri="{FF2B5EF4-FFF2-40B4-BE49-F238E27FC236}">
                    <a16:creationId xmlns:a16="http://schemas.microsoft.com/office/drawing/2014/main" id="{DBEDB617-0C26-F1CC-F8B2-1B27468A0D97}"/>
                  </a:ext>
                </a:extLst>
              </p:cNvPr>
              <p:cNvSpPr/>
              <p:nvPr/>
            </p:nvSpPr>
            <p:spPr>
              <a:xfrm rot="-553994">
                <a:off x="668197" y="2083835"/>
                <a:ext cx="2287347" cy="2703956"/>
              </a:xfrm>
              <a:custGeom>
                <a:avLst/>
                <a:gdLst/>
                <a:ahLst/>
                <a:cxnLst/>
                <a:rect l="l" t="t" r="r" b="b"/>
                <a:pathLst>
                  <a:path w="2287347" h="2703956">
                    <a:moveTo>
                      <a:pt x="0" y="0"/>
                    </a:moveTo>
                    <a:lnTo>
                      <a:pt x="2287347" y="0"/>
                    </a:lnTo>
                    <a:lnTo>
                      <a:pt x="2287347" y="2703957"/>
                    </a:lnTo>
                    <a:lnTo>
                      <a:pt x="0" y="270395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grpSp>
          <p:nvGrpSpPr>
            <p:cNvPr id="16" name="Group 15">
              <a:extLst>
                <a:ext uri="{FF2B5EF4-FFF2-40B4-BE49-F238E27FC236}">
                  <a16:creationId xmlns:a16="http://schemas.microsoft.com/office/drawing/2014/main" id="{31B8E0B9-CBB4-D768-E925-7CCB37B52548}"/>
                </a:ext>
              </a:extLst>
            </p:cNvPr>
            <p:cNvGrpSpPr/>
            <p:nvPr/>
          </p:nvGrpSpPr>
          <p:grpSpPr>
            <a:xfrm>
              <a:off x="15551876" y="7120961"/>
              <a:ext cx="2369504" cy="2823139"/>
              <a:chOff x="14962842" y="315651"/>
              <a:chExt cx="3411020" cy="3782394"/>
            </a:xfrm>
          </p:grpSpPr>
          <p:grpSp>
            <p:nvGrpSpPr>
              <p:cNvPr id="18" name="Group 12">
                <a:extLst>
                  <a:ext uri="{FF2B5EF4-FFF2-40B4-BE49-F238E27FC236}">
                    <a16:creationId xmlns:a16="http://schemas.microsoft.com/office/drawing/2014/main" id="{A47C93AB-5EC9-1CE8-E3D3-B34A2AADFA39}"/>
                  </a:ext>
                </a:extLst>
              </p:cNvPr>
              <p:cNvGrpSpPr/>
              <p:nvPr/>
            </p:nvGrpSpPr>
            <p:grpSpPr>
              <a:xfrm rot="753732">
                <a:off x="14962842" y="315651"/>
                <a:ext cx="3411020" cy="3782394"/>
                <a:chOff x="0" y="0"/>
                <a:chExt cx="4548027" cy="5043192"/>
              </a:xfrm>
            </p:grpSpPr>
            <p:sp>
              <p:nvSpPr>
                <p:cNvPr id="22" name="Freeform 13">
                  <a:extLst>
                    <a:ext uri="{FF2B5EF4-FFF2-40B4-BE49-F238E27FC236}">
                      <a16:creationId xmlns:a16="http://schemas.microsoft.com/office/drawing/2014/main" id="{8903ECB7-11DE-58A0-8C5A-367B556E5B4C}"/>
                    </a:ext>
                  </a:extLst>
                </p:cNvPr>
                <p:cNvSpPr/>
                <p:nvPr/>
              </p:nvSpPr>
              <p:spPr>
                <a:xfrm rot="-230655">
                  <a:off x="84103" y="138674"/>
                  <a:ext cx="4225740" cy="2650692"/>
                </a:xfrm>
                <a:custGeom>
                  <a:avLst/>
                  <a:gdLst/>
                  <a:ahLst/>
                  <a:cxnLst/>
                  <a:rect l="l" t="t" r="r" b="b"/>
                  <a:pathLst>
                    <a:path w="4225740" h="2650692">
                      <a:moveTo>
                        <a:pt x="0" y="0"/>
                      </a:moveTo>
                      <a:lnTo>
                        <a:pt x="4225740" y="0"/>
                      </a:lnTo>
                      <a:lnTo>
                        <a:pt x="4225740" y="2650692"/>
                      </a:lnTo>
                      <a:lnTo>
                        <a:pt x="0" y="265069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3" name="Freeform 14">
                  <a:extLst>
                    <a:ext uri="{FF2B5EF4-FFF2-40B4-BE49-F238E27FC236}">
                      <a16:creationId xmlns:a16="http://schemas.microsoft.com/office/drawing/2014/main" id="{7E5138C3-0316-FDCC-F288-CDD6F96FBDF3}"/>
                    </a:ext>
                  </a:extLst>
                </p:cNvPr>
                <p:cNvSpPr/>
                <p:nvPr/>
              </p:nvSpPr>
              <p:spPr>
                <a:xfrm rot="-230655">
                  <a:off x="238183" y="2253826"/>
                  <a:ext cx="4225740" cy="2650692"/>
                </a:xfrm>
                <a:custGeom>
                  <a:avLst/>
                  <a:gdLst/>
                  <a:ahLst/>
                  <a:cxnLst/>
                  <a:rect l="l" t="t" r="r" b="b"/>
                  <a:pathLst>
                    <a:path w="4225740" h="2650692">
                      <a:moveTo>
                        <a:pt x="0" y="0"/>
                      </a:moveTo>
                      <a:lnTo>
                        <a:pt x="4225740" y="0"/>
                      </a:lnTo>
                      <a:lnTo>
                        <a:pt x="4225740" y="2650692"/>
                      </a:lnTo>
                      <a:lnTo>
                        <a:pt x="0" y="265069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sp>
            <p:nvSpPr>
              <p:cNvPr id="20" name="Freeform 29">
                <a:extLst>
                  <a:ext uri="{FF2B5EF4-FFF2-40B4-BE49-F238E27FC236}">
                    <a16:creationId xmlns:a16="http://schemas.microsoft.com/office/drawing/2014/main" id="{3F57328C-3E7A-31B2-FD0C-E84D6D17F11F}"/>
                  </a:ext>
                </a:extLst>
              </p:cNvPr>
              <p:cNvSpPr/>
              <p:nvPr/>
            </p:nvSpPr>
            <p:spPr>
              <a:xfrm rot="544645">
                <a:off x="15566432" y="927983"/>
                <a:ext cx="2194831" cy="2136588"/>
              </a:xfrm>
              <a:custGeom>
                <a:avLst/>
                <a:gdLst/>
                <a:ahLst/>
                <a:cxnLst/>
                <a:rect l="l" t="t" r="r" b="b"/>
                <a:pathLst>
                  <a:path w="2194831" h="2136588">
                    <a:moveTo>
                      <a:pt x="0" y="0"/>
                    </a:moveTo>
                    <a:lnTo>
                      <a:pt x="2194831" y="0"/>
                    </a:lnTo>
                    <a:lnTo>
                      <a:pt x="2194831" y="2136588"/>
                    </a:lnTo>
                    <a:lnTo>
                      <a:pt x="0" y="2136588"/>
                    </a:lnTo>
                    <a:lnTo>
                      <a:pt x="0" y="0"/>
                    </a:lnTo>
                    <a:close/>
                  </a:path>
                </a:pathLst>
              </a:custGeom>
              <a:blipFill>
                <a:blip r:embed="rId10"/>
                <a:stretch>
                  <a:fillRect/>
                </a:stretch>
              </a:blipFill>
            </p:spPr>
            <p:txBody>
              <a:bodyPr/>
              <a:lstStyle/>
              <a:p>
                <a:endParaRPr lang="en-US"/>
              </a:p>
            </p:txBody>
          </p:sp>
          <p:sp>
            <p:nvSpPr>
              <p:cNvPr id="21" name="Freeform 30">
                <a:extLst>
                  <a:ext uri="{FF2B5EF4-FFF2-40B4-BE49-F238E27FC236}">
                    <a16:creationId xmlns:a16="http://schemas.microsoft.com/office/drawing/2014/main" id="{A97E7724-C19F-3390-E06E-B689EC653238}"/>
                  </a:ext>
                </a:extLst>
              </p:cNvPr>
              <p:cNvSpPr/>
              <p:nvPr/>
            </p:nvSpPr>
            <p:spPr>
              <a:xfrm rot="467618">
                <a:off x="15523644" y="832026"/>
                <a:ext cx="2287347" cy="2703956"/>
              </a:xfrm>
              <a:custGeom>
                <a:avLst/>
                <a:gdLst/>
                <a:ahLst/>
                <a:cxnLst/>
                <a:rect l="l" t="t" r="r" b="b"/>
                <a:pathLst>
                  <a:path w="2287347" h="2703956">
                    <a:moveTo>
                      <a:pt x="0" y="0"/>
                    </a:moveTo>
                    <a:lnTo>
                      <a:pt x="2287347" y="0"/>
                    </a:lnTo>
                    <a:lnTo>
                      <a:pt x="2287347" y="2703956"/>
                    </a:lnTo>
                    <a:lnTo>
                      <a:pt x="0" y="270395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grpSp>
      <p:sp>
        <p:nvSpPr>
          <p:cNvPr id="58" name="Rectangle 57">
            <a:extLst>
              <a:ext uri="{FF2B5EF4-FFF2-40B4-BE49-F238E27FC236}">
                <a16:creationId xmlns:a16="http://schemas.microsoft.com/office/drawing/2014/main" id="{F0475A30-7B63-5EEA-58DA-EB39F78751E4}"/>
              </a:ext>
            </a:extLst>
          </p:cNvPr>
          <p:cNvSpPr/>
          <p:nvPr/>
        </p:nvSpPr>
        <p:spPr>
          <a:xfrm>
            <a:off x="13563600" y="4914900"/>
            <a:ext cx="3502152" cy="4041648"/>
          </a:xfrm>
          <a:prstGeom prst="rect">
            <a:avLst/>
          </a:prstGeom>
          <a:solidFill>
            <a:srgbClr val="B7B6FA"/>
          </a:solidFill>
          <a:ln w="76200">
            <a:solidFill>
              <a:srgbClr val="B7B6F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47CD8C22-D757-85F6-CDC8-2756D25B3AD8}"/>
              </a:ext>
            </a:extLst>
          </p:cNvPr>
          <p:cNvSpPr/>
          <p:nvPr/>
        </p:nvSpPr>
        <p:spPr>
          <a:xfrm>
            <a:off x="9601200" y="4914900"/>
            <a:ext cx="3502152" cy="4041648"/>
          </a:xfrm>
          <a:prstGeom prst="rect">
            <a:avLst/>
          </a:prstGeom>
          <a:solidFill>
            <a:srgbClr val="61C47F"/>
          </a:solidFill>
          <a:ln w="76200">
            <a:solidFill>
              <a:srgbClr val="61C4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A3E92A9A-8FBF-93A6-FB59-5B472B7F7988}"/>
              </a:ext>
            </a:extLst>
          </p:cNvPr>
          <p:cNvSpPr/>
          <p:nvPr/>
        </p:nvSpPr>
        <p:spPr>
          <a:xfrm>
            <a:off x="13563600" y="647700"/>
            <a:ext cx="3505200" cy="4038600"/>
          </a:xfrm>
          <a:prstGeom prst="rect">
            <a:avLst/>
          </a:prstGeom>
          <a:solidFill>
            <a:srgbClr val="84DAF6"/>
          </a:solidFill>
          <a:ln w="76200">
            <a:solidFill>
              <a:srgbClr val="84DA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5337BE29-7C57-5E90-D0D7-AA71BEC5C5D0}"/>
              </a:ext>
            </a:extLst>
          </p:cNvPr>
          <p:cNvSpPr/>
          <p:nvPr/>
        </p:nvSpPr>
        <p:spPr>
          <a:xfrm>
            <a:off x="9601200" y="647700"/>
            <a:ext cx="3502152" cy="4041648"/>
          </a:xfrm>
          <a:prstGeom prst="rect">
            <a:avLst/>
          </a:prstGeom>
          <a:solidFill>
            <a:srgbClr val="FF8749"/>
          </a:solidFill>
          <a:ln w="76200">
            <a:solidFill>
              <a:srgbClr val="FF87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CEACF58F-BCF8-9A0D-06B5-AC409428744A}"/>
              </a:ext>
            </a:extLst>
          </p:cNvPr>
          <p:cNvSpPr txBox="1"/>
          <p:nvPr/>
        </p:nvSpPr>
        <p:spPr>
          <a:xfrm>
            <a:off x="13487400" y="4914900"/>
            <a:ext cx="3581400" cy="923330"/>
          </a:xfrm>
          <a:prstGeom prst="rect">
            <a:avLst/>
          </a:prstGeom>
          <a:noFill/>
        </p:spPr>
        <p:txBody>
          <a:bodyPr wrap="square" rtlCol="0">
            <a:spAutoFit/>
          </a:bodyPr>
          <a:lstStyle/>
          <a:p>
            <a:pPr algn="ctr"/>
            <a:r>
              <a:rPr lang="en-US" sz="5400" b="1">
                <a:latin typeface="Goudy Type" panose="00000500000000000000" pitchFamily="2" charset="0"/>
              </a:rPr>
              <a:t>When</a:t>
            </a:r>
          </a:p>
        </p:txBody>
      </p:sp>
      <p:sp>
        <p:nvSpPr>
          <p:cNvPr id="38" name="TextBox 37">
            <a:extLst>
              <a:ext uri="{FF2B5EF4-FFF2-40B4-BE49-F238E27FC236}">
                <a16:creationId xmlns:a16="http://schemas.microsoft.com/office/drawing/2014/main" id="{D99E250D-4823-9BD0-CB42-DF376BC4BE1D}"/>
              </a:ext>
            </a:extLst>
          </p:cNvPr>
          <p:cNvSpPr txBox="1"/>
          <p:nvPr/>
        </p:nvSpPr>
        <p:spPr>
          <a:xfrm>
            <a:off x="9601200" y="647700"/>
            <a:ext cx="3502521" cy="923330"/>
          </a:xfrm>
          <a:prstGeom prst="rect">
            <a:avLst/>
          </a:prstGeom>
          <a:noFill/>
        </p:spPr>
        <p:txBody>
          <a:bodyPr wrap="square" rtlCol="0">
            <a:spAutoFit/>
          </a:bodyPr>
          <a:lstStyle/>
          <a:p>
            <a:pPr algn="ctr"/>
            <a:r>
              <a:rPr lang="en-US" sz="5400" b="1">
                <a:latin typeface="Goudy Type" panose="00000500000000000000" pitchFamily="2" charset="0"/>
              </a:rPr>
              <a:t>Who</a:t>
            </a:r>
          </a:p>
        </p:txBody>
      </p:sp>
      <p:sp>
        <p:nvSpPr>
          <p:cNvPr id="36" name="TextBox 35">
            <a:extLst>
              <a:ext uri="{FF2B5EF4-FFF2-40B4-BE49-F238E27FC236}">
                <a16:creationId xmlns:a16="http://schemas.microsoft.com/office/drawing/2014/main" id="{A6938F06-B6A0-6018-F761-1A9E9D002099}"/>
              </a:ext>
            </a:extLst>
          </p:cNvPr>
          <p:cNvSpPr txBox="1"/>
          <p:nvPr/>
        </p:nvSpPr>
        <p:spPr>
          <a:xfrm>
            <a:off x="9601200" y="4914900"/>
            <a:ext cx="3505200" cy="923330"/>
          </a:xfrm>
          <a:prstGeom prst="rect">
            <a:avLst/>
          </a:prstGeom>
          <a:noFill/>
        </p:spPr>
        <p:txBody>
          <a:bodyPr wrap="square" lIns="91440" tIns="45720" rIns="91440" bIns="45720" rtlCol="0" anchor="t">
            <a:spAutoFit/>
          </a:bodyPr>
          <a:lstStyle/>
          <a:p>
            <a:pPr algn="ctr"/>
            <a:r>
              <a:rPr lang="en-US" sz="5400" b="1">
                <a:latin typeface="Goudy Type" panose="00000500000000000000" pitchFamily="2" charset="0"/>
              </a:rPr>
              <a:t>Where</a:t>
            </a:r>
          </a:p>
        </p:txBody>
      </p:sp>
      <p:sp>
        <p:nvSpPr>
          <p:cNvPr id="70" name="TextBox 69">
            <a:extLst>
              <a:ext uri="{FF2B5EF4-FFF2-40B4-BE49-F238E27FC236}">
                <a16:creationId xmlns:a16="http://schemas.microsoft.com/office/drawing/2014/main" id="{BE301C3A-1DD5-B0B1-29D0-35E2C3AED89D}"/>
              </a:ext>
            </a:extLst>
          </p:cNvPr>
          <p:cNvSpPr txBox="1"/>
          <p:nvPr/>
        </p:nvSpPr>
        <p:spPr>
          <a:xfrm>
            <a:off x="9744266" y="1541895"/>
            <a:ext cx="3350121" cy="2554545"/>
          </a:xfrm>
          <a:prstGeom prst="rect">
            <a:avLst/>
          </a:prstGeom>
          <a:noFill/>
        </p:spPr>
        <p:txBody>
          <a:bodyPr wrap="square" rtlCol="0">
            <a:spAutoFit/>
          </a:bodyPr>
          <a:lstStyle/>
          <a:p>
            <a:pPr algn="ctr"/>
            <a:r>
              <a:rPr lang="en-US" sz="4000"/>
              <a:t>Identify the people directly involved in the situation.</a:t>
            </a:r>
          </a:p>
        </p:txBody>
      </p:sp>
      <p:sp>
        <p:nvSpPr>
          <p:cNvPr id="35" name="TextBox 34">
            <a:extLst>
              <a:ext uri="{FF2B5EF4-FFF2-40B4-BE49-F238E27FC236}">
                <a16:creationId xmlns:a16="http://schemas.microsoft.com/office/drawing/2014/main" id="{B40638CB-4F22-41B9-1279-FCC7ED569E3D}"/>
              </a:ext>
            </a:extLst>
          </p:cNvPr>
          <p:cNvSpPr txBox="1"/>
          <p:nvPr/>
        </p:nvSpPr>
        <p:spPr>
          <a:xfrm>
            <a:off x="13563600" y="5753100"/>
            <a:ext cx="3587496" cy="3170099"/>
          </a:xfrm>
          <a:prstGeom prst="rect">
            <a:avLst/>
          </a:prstGeom>
          <a:noFill/>
        </p:spPr>
        <p:txBody>
          <a:bodyPr wrap="square" rtlCol="0">
            <a:spAutoFit/>
          </a:bodyPr>
          <a:lstStyle/>
          <a:p>
            <a:pPr algn="ctr"/>
            <a:r>
              <a:rPr lang="en-US" sz="3800"/>
              <a:t>Specify</a:t>
            </a:r>
            <a:r>
              <a:rPr lang="en-US" sz="4000"/>
              <a:t> the time, day, month, and year the situation occurred.</a:t>
            </a:r>
          </a:p>
        </p:txBody>
      </p:sp>
      <p:sp>
        <p:nvSpPr>
          <p:cNvPr id="37" name="TextBox 36">
            <a:extLst>
              <a:ext uri="{FF2B5EF4-FFF2-40B4-BE49-F238E27FC236}">
                <a16:creationId xmlns:a16="http://schemas.microsoft.com/office/drawing/2014/main" id="{088F7073-58B4-8448-3671-8F555463F42F}"/>
              </a:ext>
            </a:extLst>
          </p:cNvPr>
          <p:cNvSpPr txBox="1"/>
          <p:nvPr/>
        </p:nvSpPr>
        <p:spPr>
          <a:xfrm>
            <a:off x="13639800" y="647700"/>
            <a:ext cx="3350121" cy="923330"/>
          </a:xfrm>
          <a:prstGeom prst="rect">
            <a:avLst/>
          </a:prstGeom>
          <a:noFill/>
        </p:spPr>
        <p:txBody>
          <a:bodyPr wrap="square" rtlCol="0">
            <a:spAutoFit/>
          </a:bodyPr>
          <a:lstStyle/>
          <a:p>
            <a:pPr algn="ctr"/>
            <a:r>
              <a:rPr lang="en-US" sz="5400" b="1">
                <a:latin typeface="Goudy Type" panose="00000500000000000000" pitchFamily="2" charset="0"/>
              </a:rPr>
              <a:t>What</a:t>
            </a:r>
            <a:endParaRPr lang="en-US" sz="4800" b="1">
              <a:latin typeface="Goudy Type" panose="00000500000000000000" pitchFamily="2" charset="0"/>
            </a:endParaRPr>
          </a:p>
        </p:txBody>
      </p:sp>
      <p:sp>
        <p:nvSpPr>
          <p:cNvPr id="40" name="TextBox 39">
            <a:extLst>
              <a:ext uri="{FF2B5EF4-FFF2-40B4-BE49-F238E27FC236}">
                <a16:creationId xmlns:a16="http://schemas.microsoft.com/office/drawing/2014/main" id="{470C8B5B-15D7-6B06-B610-2A82930BBAA4}"/>
              </a:ext>
            </a:extLst>
          </p:cNvPr>
          <p:cNvSpPr txBox="1"/>
          <p:nvPr/>
        </p:nvSpPr>
        <p:spPr>
          <a:xfrm>
            <a:off x="13639800" y="1553400"/>
            <a:ext cx="3212945" cy="1938992"/>
          </a:xfrm>
          <a:prstGeom prst="rect">
            <a:avLst/>
          </a:prstGeom>
          <a:noFill/>
        </p:spPr>
        <p:txBody>
          <a:bodyPr wrap="square" rtlCol="0">
            <a:spAutoFit/>
          </a:bodyPr>
          <a:lstStyle/>
          <a:p>
            <a:pPr algn="ctr"/>
            <a:r>
              <a:rPr lang="en-US" sz="4000"/>
              <a:t>Describe the situation that took place.</a:t>
            </a:r>
          </a:p>
        </p:txBody>
      </p:sp>
      <p:sp>
        <p:nvSpPr>
          <p:cNvPr id="39" name="TextBox 38">
            <a:extLst>
              <a:ext uri="{FF2B5EF4-FFF2-40B4-BE49-F238E27FC236}">
                <a16:creationId xmlns:a16="http://schemas.microsoft.com/office/drawing/2014/main" id="{4B83EF3E-8BDB-1329-1F70-560DFFD5D302}"/>
              </a:ext>
            </a:extLst>
          </p:cNvPr>
          <p:cNvSpPr txBox="1"/>
          <p:nvPr/>
        </p:nvSpPr>
        <p:spPr>
          <a:xfrm>
            <a:off x="9677400" y="5753100"/>
            <a:ext cx="3350121" cy="1938992"/>
          </a:xfrm>
          <a:prstGeom prst="rect">
            <a:avLst/>
          </a:prstGeom>
          <a:noFill/>
        </p:spPr>
        <p:txBody>
          <a:bodyPr wrap="square" rtlCol="0">
            <a:spAutoFit/>
          </a:bodyPr>
          <a:lstStyle/>
          <a:p>
            <a:pPr algn="ctr"/>
            <a:r>
              <a:rPr lang="en-US" sz="4000"/>
              <a:t>Specify where the situation took place.</a:t>
            </a:r>
          </a:p>
        </p:txBody>
      </p:sp>
    </p:spTree>
    <p:extLst>
      <p:ext uri="{BB962C8B-B14F-4D97-AF65-F5344CB8AC3E}">
        <p14:creationId xmlns:p14="http://schemas.microsoft.com/office/powerpoint/2010/main" val="3973539682"/>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a:extLst>
            <a:ext uri="{FF2B5EF4-FFF2-40B4-BE49-F238E27FC236}">
              <a16:creationId xmlns:a16="http://schemas.microsoft.com/office/drawing/2014/main" id="{548CCD7D-FEBC-0FAF-A238-11342B4E0ABC}"/>
            </a:ext>
          </a:extLst>
        </p:cNvPr>
        <p:cNvGrpSpPr/>
        <p:nvPr/>
      </p:nvGrpSpPr>
      <p:grpSpPr>
        <a:xfrm>
          <a:off x="0" y="0"/>
          <a:ext cx="0" cy="0"/>
          <a:chOff x="0" y="0"/>
          <a:chExt cx="0" cy="0"/>
        </a:xfrm>
      </p:grpSpPr>
      <p:grpSp>
        <p:nvGrpSpPr>
          <p:cNvPr id="4" name="Group 4">
            <a:extLst>
              <a:ext uri="{FF2B5EF4-FFF2-40B4-BE49-F238E27FC236}">
                <a16:creationId xmlns:a16="http://schemas.microsoft.com/office/drawing/2014/main" id="{CAF8FC0F-8B58-1401-80C9-CB0FCBBFA34A}"/>
              </a:ext>
            </a:extLst>
          </p:cNvPr>
          <p:cNvGrpSpPr/>
          <p:nvPr/>
        </p:nvGrpSpPr>
        <p:grpSpPr>
          <a:xfrm rot="244198">
            <a:off x="1625825" y="1414597"/>
            <a:ext cx="7560959" cy="7647373"/>
            <a:chOff x="0" y="0"/>
            <a:chExt cx="1726500" cy="1746232"/>
          </a:xfrm>
        </p:grpSpPr>
        <p:sp>
          <p:nvSpPr>
            <p:cNvPr id="5" name="Freeform 5">
              <a:extLst>
                <a:ext uri="{FF2B5EF4-FFF2-40B4-BE49-F238E27FC236}">
                  <a16:creationId xmlns:a16="http://schemas.microsoft.com/office/drawing/2014/main" id="{BEC9ABAC-9F7F-8CD4-9D56-9F6ECB3B8E70}"/>
                </a:ext>
              </a:extLst>
            </p:cNvPr>
            <p:cNvSpPr/>
            <p:nvPr/>
          </p:nvSpPr>
          <p:spPr>
            <a:xfrm>
              <a:off x="0" y="0"/>
              <a:ext cx="1726500" cy="1746232"/>
            </a:xfrm>
            <a:custGeom>
              <a:avLst/>
              <a:gdLst/>
              <a:ahLst/>
              <a:cxnLst/>
              <a:rect l="l" t="t" r="r" b="b"/>
              <a:pathLst>
                <a:path w="1726500" h="1746232">
                  <a:moveTo>
                    <a:pt x="0" y="0"/>
                  </a:moveTo>
                  <a:lnTo>
                    <a:pt x="1726500" y="0"/>
                  </a:lnTo>
                  <a:lnTo>
                    <a:pt x="1726500" y="1746232"/>
                  </a:lnTo>
                  <a:lnTo>
                    <a:pt x="0" y="1746232"/>
                  </a:lnTo>
                  <a:close/>
                </a:path>
              </a:pathLst>
            </a:custGeom>
            <a:solidFill>
              <a:srgbClr val="171717"/>
            </a:solidFill>
          </p:spPr>
          <p:txBody>
            <a:bodyPr/>
            <a:lstStyle/>
            <a:p>
              <a:endParaRPr lang="en-US"/>
            </a:p>
          </p:txBody>
        </p:sp>
        <p:sp>
          <p:nvSpPr>
            <p:cNvPr id="6" name="TextBox 6">
              <a:extLst>
                <a:ext uri="{FF2B5EF4-FFF2-40B4-BE49-F238E27FC236}">
                  <a16:creationId xmlns:a16="http://schemas.microsoft.com/office/drawing/2014/main" id="{D4C5FF8F-4F3B-0DD0-D36A-8A30E4D7E0A8}"/>
                </a:ext>
              </a:extLst>
            </p:cNvPr>
            <p:cNvSpPr txBox="1"/>
            <p:nvPr/>
          </p:nvSpPr>
          <p:spPr>
            <a:xfrm>
              <a:off x="0" y="-38100"/>
              <a:ext cx="1726500" cy="1784332"/>
            </a:xfrm>
            <a:prstGeom prst="rect">
              <a:avLst/>
            </a:prstGeom>
          </p:spPr>
          <p:txBody>
            <a:bodyPr lIns="50800" tIns="50800" rIns="50800" bIns="50800" rtlCol="0" anchor="ctr"/>
            <a:lstStyle/>
            <a:p>
              <a:pPr algn="ctr">
                <a:lnSpc>
                  <a:spcPts val="2879"/>
                </a:lnSpc>
              </a:pPr>
              <a:endParaRPr/>
            </a:p>
          </p:txBody>
        </p:sp>
      </p:grpSp>
      <p:grpSp>
        <p:nvGrpSpPr>
          <p:cNvPr id="7" name="Group 7">
            <a:extLst>
              <a:ext uri="{FF2B5EF4-FFF2-40B4-BE49-F238E27FC236}">
                <a16:creationId xmlns:a16="http://schemas.microsoft.com/office/drawing/2014/main" id="{2346D2DD-AE2B-5C92-63FF-33EA17E60DA7}"/>
              </a:ext>
            </a:extLst>
          </p:cNvPr>
          <p:cNvGrpSpPr/>
          <p:nvPr/>
        </p:nvGrpSpPr>
        <p:grpSpPr>
          <a:xfrm rot="-288912">
            <a:off x="1451451" y="1238868"/>
            <a:ext cx="7560959" cy="7607753"/>
            <a:chOff x="0" y="0"/>
            <a:chExt cx="1726500" cy="1737185"/>
          </a:xfrm>
        </p:grpSpPr>
        <p:sp>
          <p:nvSpPr>
            <p:cNvPr id="8" name="Freeform 8">
              <a:extLst>
                <a:ext uri="{FF2B5EF4-FFF2-40B4-BE49-F238E27FC236}">
                  <a16:creationId xmlns:a16="http://schemas.microsoft.com/office/drawing/2014/main" id="{3BB3947E-4E48-71D0-75A9-957A8FC6E022}"/>
                </a:ext>
              </a:extLst>
            </p:cNvPr>
            <p:cNvSpPr/>
            <p:nvPr/>
          </p:nvSpPr>
          <p:spPr>
            <a:xfrm>
              <a:off x="0" y="0"/>
              <a:ext cx="1726500" cy="1737185"/>
            </a:xfrm>
            <a:custGeom>
              <a:avLst/>
              <a:gdLst/>
              <a:ahLst/>
              <a:cxnLst/>
              <a:rect l="l" t="t" r="r" b="b"/>
              <a:pathLst>
                <a:path w="1726500" h="1737185">
                  <a:moveTo>
                    <a:pt x="0" y="0"/>
                  </a:moveTo>
                  <a:lnTo>
                    <a:pt x="1726500" y="0"/>
                  </a:lnTo>
                  <a:lnTo>
                    <a:pt x="1726500" y="1737185"/>
                  </a:lnTo>
                  <a:lnTo>
                    <a:pt x="0" y="1737185"/>
                  </a:lnTo>
                  <a:close/>
                </a:path>
              </a:pathLst>
            </a:custGeom>
            <a:solidFill>
              <a:srgbClr val="B7B6FA"/>
            </a:solidFill>
          </p:spPr>
          <p:txBody>
            <a:bodyPr/>
            <a:lstStyle/>
            <a:p>
              <a:endParaRPr lang="en-US"/>
            </a:p>
          </p:txBody>
        </p:sp>
        <p:sp>
          <p:nvSpPr>
            <p:cNvPr id="9" name="TextBox 9">
              <a:extLst>
                <a:ext uri="{FF2B5EF4-FFF2-40B4-BE49-F238E27FC236}">
                  <a16:creationId xmlns:a16="http://schemas.microsoft.com/office/drawing/2014/main" id="{9CE77142-E856-DE5B-B419-2D0AECFCE305}"/>
                </a:ext>
              </a:extLst>
            </p:cNvPr>
            <p:cNvSpPr txBox="1"/>
            <p:nvPr/>
          </p:nvSpPr>
          <p:spPr>
            <a:xfrm>
              <a:off x="0" y="-38100"/>
              <a:ext cx="1726500" cy="1775285"/>
            </a:xfrm>
            <a:prstGeom prst="rect">
              <a:avLst/>
            </a:prstGeom>
          </p:spPr>
          <p:txBody>
            <a:bodyPr lIns="50800" tIns="50800" rIns="50800" bIns="50800" rtlCol="0" anchor="ctr"/>
            <a:lstStyle/>
            <a:p>
              <a:pPr algn="ctr">
                <a:lnSpc>
                  <a:spcPts val="2879"/>
                </a:lnSpc>
              </a:pPr>
              <a:endParaRPr/>
            </a:p>
          </p:txBody>
        </p:sp>
      </p:grpSp>
      <p:sp>
        <p:nvSpPr>
          <p:cNvPr id="11" name="Freeform 11">
            <a:extLst>
              <a:ext uri="{FF2B5EF4-FFF2-40B4-BE49-F238E27FC236}">
                <a16:creationId xmlns:a16="http://schemas.microsoft.com/office/drawing/2014/main" id="{1F8E8077-1C8A-60D6-56BA-5DAE7C11DBA5}"/>
              </a:ext>
            </a:extLst>
          </p:cNvPr>
          <p:cNvSpPr/>
          <p:nvPr/>
        </p:nvSpPr>
        <p:spPr>
          <a:xfrm rot="-1998401">
            <a:off x="466445" y="1676862"/>
            <a:ext cx="2561322" cy="670601"/>
          </a:xfrm>
          <a:custGeom>
            <a:avLst/>
            <a:gdLst/>
            <a:ahLst/>
            <a:cxnLst/>
            <a:rect l="l" t="t" r="r" b="b"/>
            <a:pathLst>
              <a:path w="2561322" h="670601">
                <a:moveTo>
                  <a:pt x="0" y="0"/>
                </a:moveTo>
                <a:lnTo>
                  <a:pt x="2561321" y="0"/>
                </a:lnTo>
                <a:lnTo>
                  <a:pt x="2561321" y="670600"/>
                </a:lnTo>
                <a:lnTo>
                  <a:pt x="0" y="6706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3" name="Freeform 13">
            <a:extLst>
              <a:ext uri="{FF2B5EF4-FFF2-40B4-BE49-F238E27FC236}">
                <a16:creationId xmlns:a16="http://schemas.microsoft.com/office/drawing/2014/main" id="{25683183-2CA8-0B61-5389-3DE90DCAAD08}"/>
              </a:ext>
            </a:extLst>
          </p:cNvPr>
          <p:cNvSpPr/>
          <p:nvPr/>
        </p:nvSpPr>
        <p:spPr>
          <a:xfrm rot="7436154">
            <a:off x="7478899" y="127221"/>
            <a:ext cx="1432699" cy="2057400"/>
          </a:xfrm>
          <a:custGeom>
            <a:avLst/>
            <a:gdLst/>
            <a:ahLst/>
            <a:cxnLst/>
            <a:rect l="l" t="t" r="r" b="b"/>
            <a:pathLst>
              <a:path w="1432699" h="2057400">
                <a:moveTo>
                  <a:pt x="0" y="0"/>
                </a:moveTo>
                <a:lnTo>
                  <a:pt x="1432699" y="0"/>
                </a:lnTo>
                <a:lnTo>
                  <a:pt x="1432699" y="2057400"/>
                </a:lnTo>
                <a:lnTo>
                  <a:pt x="0" y="20574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1" name="TextBox 21">
            <a:extLst>
              <a:ext uri="{FF2B5EF4-FFF2-40B4-BE49-F238E27FC236}">
                <a16:creationId xmlns:a16="http://schemas.microsoft.com/office/drawing/2014/main" id="{CEB51786-FAA6-A57D-C2B0-DE98ABC9A609}"/>
              </a:ext>
            </a:extLst>
          </p:cNvPr>
          <p:cNvSpPr txBox="1"/>
          <p:nvPr/>
        </p:nvSpPr>
        <p:spPr>
          <a:xfrm>
            <a:off x="1651118" y="1790700"/>
            <a:ext cx="7111882" cy="6370975"/>
          </a:xfrm>
          <a:prstGeom prst="rect">
            <a:avLst/>
          </a:prstGeom>
        </p:spPr>
        <p:txBody>
          <a:bodyPr wrap="square" lIns="0" tIns="0" rIns="0" bIns="0" rtlCol="0" anchor="t">
            <a:spAutoFit/>
          </a:bodyPr>
          <a:lstStyle/>
          <a:p>
            <a:pPr algn="ctr"/>
            <a:r>
              <a:rPr lang="en-US" sz="13800" spc="-161">
                <a:solidFill>
                  <a:srgbClr val="171717"/>
                </a:solidFill>
                <a:latin typeface="Goudy Type" panose="00000500000000000000" pitchFamily="2" charset="0"/>
                <a:ea typeface="Codec Pro"/>
                <a:cs typeface="Codec Pro"/>
                <a:sym typeface="Codec Pro"/>
              </a:rPr>
              <a:t>Why Not The Why?</a:t>
            </a:r>
          </a:p>
        </p:txBody>
      </p:sp>
      <p:grpSp>
        <p:nvGrpSpPr>
          <p:cNvPr id="2" name="Group 14">
            <a:extLst>
              <a:ext uri="{FF2B5EF4-FFF2-40B4-BE49-F238E27FC236}">
                <a16:creationId xmlns:a16="http://schemas.microsoft.com/office/drawing/2014/main" id="{8A3DE6A0-AFD5-E311-BC41-2C0DB70E5793}"/>
              </a:ext>
            </a:extLst>
          </p:cNvPr>
          <p:cNvGrpSpPr/>
          <p:nvPr/>
        </p:nvGrpSpPr>
        <p:grpSpPr>
          <a:xfrm>
            <a:off x="10400884" y="1423042"/>
            <a:ext cx="7277516" cy="7630484"/>
            <a:chOff x="0" y="0"/>
            <a:chExt cx="8484155" cy="10173978"/>
          </a:xfrm>
        </p:grpSpPr>
        <p:grpSp>
          <p:nvGrpSpPr>
            <p:cNvPr id="3" name="Group 15">
              <a:extLst>
                <a:ext uri="{FF2B5EF4-FFF2-40B4-BE49-F238E27FC236}">
                  <a16:creationId xmlns:a16="http://schemas.microsoft.com/office/drawing/2014/main" id="{DFC21FE6-0EAE-89B3-A4EC-B70202194510}"/>
                </a:ext>
              </a:extLst>
            </p:cNvPr>
            <p:cNvGrpSpPr/>
            <p:nvPr/>
          </p:nvGrpSpPr>
          <p:grpSpPr>
            <a:xfrm>
              <a:off x="272778" y="305077"/>
              <a:ext cx="8211377" cy="9868901"/>
              <a:chOff x="0" y="0"/>
              <a:chExt cx="1622000" cy="1949413"/>
            </a:xfrm>
          </p:grpSpPr>
          <p:sp>
            <p:nvSpPr>
              <p:cNvPr id="17" name="Freeform 16">
                <a:extLst>
                  <a:ext uri="{FF2B5EF4-FFF2-40B4-BE49-F238E27FC236}">
                    <a16:creationId xmlns:a16="http://schemas.microsoft.com/office/drawing/2014/main" id="{DA8C52E5-6CD4-BBB5-4783-0409BE01626C}"/>
                  </a:ext>
                </a:extLst>
              </p:cNvPr>
              <p:cNvSpPr/>
              <p:nvPr/>
            </p:nvSpPr>
            <p:spPr>
              <a:xfrm>
                <a:off x="0" y="0"/>
                <a:ext cx="1622000" cy="1949413"/>
              </a:xfrm>
              <a:custGeom>
                <a:avLst/>
                <a:gdLst/>
                <a:ahLst/>
                <a:cxnLst/>
                <a:rect l="l" t="t" r="r" b="b"/>
                <a:pathLst>
                  <a:path w="1622000" h="1949413">
                    <a:moveTo>
                      <a:pt x="0" y="0"/>
                    </a:moveTo>
                    <a:lnTo>
                      <a:pt x="1622000" y="0"/>
                    </a:lnTo>
                    <a:lnTo>
                      <a:pt x="1622000" y="1949413"/>
                    </a:lnTo>
                    <a:lnTo>
                      <a:pt x="0" y="1949413"/>
                    </a:lnTo>
                    <a:close/>
                  </a:path>
                </a:pathLst>
              </a:custGeom>
              <a:solidFill>
                <a:srgbClr val="171717"/>
              </a:solidFill>
            </p:spPr>
            <p:txBody>
              <a:bodyPr/>
              <a:lstStyle/>
              <a:p>
                <a:endParaRPr lang="en-US"/>
              </a:p>
            </p:txBody>
          </p:sp>
          <p:sp>
            <p:nvSpPr>
              <p:cNvPr id="22" name="TextBox 17">
                <a:extLst>
                  <a:ext uri="{FF2B5EF4-FFF2-40B4-BE49-F238E27FC236}">
                    <a16:creationId xmlns:a16="http://schemas.microsoft.com/office/drawing/2014/main" id="{4BB0F58A-DDFB-95A7-7C75-7515AB712F9B}"/>
                  </a:ext>
                </a:extLst>
              </p:cNvPr>
              <p:cNvSpPr txBox="1"/>
              <p:nvPr/>
            </p:nvSpPr>
            <p:spPr>
              <a:xfrm>
                <a:off x="0" y="9525"/>
                <a:ext cx="1622000" cy="1939888"/>
              </a:xfrm>
              <a:prstGeom prst="rect">
                <a:avLst/>
              </a:prstGeom>
            </p:spPr>
            <p:txBody>
              <a:bodyPr lIns="50800" tIns="50800" rIns="50800" bIns="50800" rtlCol="0" anchor="ctr"/>
              <a:lstStyle/>
              <a:p>
                <a:pPr algn="ctr">
                  <a:lnSpc>
                    <a:spcPts val="2879"/>
                  </a:lnSpc>
                </a:pPr>
                <a:endParaRPr/>
              </a:p>
            </p:txBody>
          </p:sp>
        </p:grpSp>
        <p:grpSp>
          <p:nvGrpSpPr>
            <p:cNvPr id="10" name="Group 18">
              <a:extLst>
                <a:ext uri="{FF2B5EF4-FFF2-40B4-BE49-F238E27FC236}">
                  <a16:creationId xmlns:a16="http://schemas.microsoft.com/office/drawing/2014/main" id="{96EB22DC-D2CE-745A-6FCB-BE1EC2EE4748}"/>
                </a:ext>
              </a:extLst>
            </p:cNvPr>
            <p:cNvGrpSpPr/>
            <p:nvPr/>
          </p:nvGrpSpPr>
          <p:grpSpPr>
            <a:xfrm>
              <a:off x="0" y="0"/>
              <a:ext cx="8211377" cy="9868901"/>
              <a:chOff x="0" y="0"/>
              <a:chExt cx="1622000" cy="1949413"/>
            </a:xfrm>
          </p:grpSpPr>
          <p:sp>
            <p:nvSpPr>
              <p:cNvPr id="12" name="Freeform 19">
                <a:extLst>
                  <a:ext uri="{FF2B5EF4-FFF2-40B4-BE49-F238E27FC236}">
                    <a16:creationId xmlns:a16="http://schemas.microsoft.com/office/drawing/2014/main" id="{E7957C9E-9D48-9144-D8A0-E84AAB07ED41}"/>
                  </a:ext>
                </a:extLst>
              </p:cNvPr>
              <p:cNvSpPr/>
              <p:nvPr/>
            </p:nvSpPr>
            <p:spPr>
              <a:xfrm>
                <a:off x="0" y="0"/>
                <a:ext cx="1622000" cy="1949413"/>
              </a:xfrm>
              <a:custGeom>
                <a:avLst/>
                <a:gdLst/>
                <a:ahLst/>
                <a:cxnLst/>
                <a:rect l="l" t="t" r="r" b="b"/>
                <a:pathLst>
                  <a:path w="1622000" h="1949413">
                    <a:moveTo>
                      <a:pt x="0" y="0"/>
                    </a:moveTo>
                    <a:lnTo>
                      <a:pt x="1622000" y="0"/>
                    </a:lnTo>
                    <a:lnTo>
                      <a:pt x="1622000" y="1949413"/>
                    </a:lnTo>
                    <a:lnTo>
                      <a:pt x="0" y="1949413"/>
                    </a:lnTo>
                    <a:close/>
                  </a:path>
                </a:pathLst>
              </a:custGeom>
              <a:solidFill>
                <a:srgbClr val="84DAF6"/>
              </a:solidFill>
            </p:spPr>
            <p:txBody>
              <a:bodyPr/>
              <a:lstStyle/>
              <a:p>
                <a:endParaRPr lang="en-US"/>
              </a:p>
            </p:txBody>
          </p:sp>
          <p:sp>
            <p:nvSpPr>
              <p:cNvPr id="14" name="TextBox 20">
                <a:extLst>
                  <a:ext uri="{FF2B5EF4-FFF2-40B4-BE49-F238E27FC236}">
                    <a16:creationId xmlns:a16="http://schemas.microsoft.com/office/drawing/2014/main" id="{D367B834-824A-CBEF-E159-6DAFFEB41414}"/>
                  </a:ext>
                </a:extLst>
              </p:cNvPr>
              <p:cNvSpPr txBox="1"/>
              <p:nvPr/>
            </p:nvSpPr>
            <p:spPr>
              <a:xfrm>
                <a:off x="0" y="9525"/>
                <a:ext cx="1622000" cy="1939888"/>
              </a:xfrm>
              <a:prstGeom prst="rect">
                <a:avLst/>
              </a:prstGeom>
            </p:spPr>
            <p:txBody>
              <a:bodyPr lIns="50800" tIns="50800" rIns="50800" bIns="50800" rtlCol="0" anchor="ctr"/>
              <a:lstStyle/>
              <a:p>
                <a:pPr algn="ctr">
                  <a:lnSpc>
                    <a:spcPts val="2879"/>
                  </a:lnSpc>
                </a:pPr>
                <a:endParaRPr/>
              </a:p>
            </p:txBody>
          </p:sp>
        </p:grpSp>
      </p:grpSp>
      <p:sp>
        <p:nvSpPr>
          <p:cNvPr id="15" name="TextBox 14">
            <a:extLst>
              <a:ext uri="{FF2B5EF4-FFF2-40B4-BE49-F238E27FC236}">
                <a16:creationId xmlns:a16="http://schemas.microsoft.com/office/drawing/2014/main" id="{8AFF98F6-B85F-300D-349F-732434B68AB5}"/>
              </a:ext>
            </a:extLst>
          </p:cNvPr>
          <p:cNvSpPr txBox="1"/>
          <p:nvPr/>
        </p:nvSpPr>
        <p:spPr>
          <a:xfrm>
            <a:off x="10812274" y="1987252"/>
            <a:ext cx="6359163" cy="6309420"/>
          </a:xfrm>
          <a:prstGeom prst="rect">
            <a:avLst/>
          </a:prstGeom>
        </p:spPr>
        <p:txBody>
          <a:bodyPr wrap="square" lIns="0" tIns="0" rIns="0" bIns="0" rtlCol="0" anchor="t">
            <a:spAutoFit/>
          </a:bodyPr>
          <a:lstStyle/>
          <a:p>
            <a:pPr algn="ctr"/>
            <a:r>
              <a:rPr lang="en-US" sz="4800" spc="-150">
                <a:solidFill>
                  <a:srgbClr val="171717"/>
                </a:solidFill>
                <a:ea typeface="Codec Pro"/>
                <a:cs typeface="Codec Pro"/>
                <a:sym typeface="Codec Pro"/>
              </a:rPr>
              <a:t>When identifying key details, the focus is not on the </a:t>
            </a:r>
            <a:r>
              <a:rPr lang="en-US" sz="4800" b="1" spc="-150">
                <a:solidFill>
                  <a:srgbClr val="171717"/>
                </a:solidFill>
                <a:ea typeface="Codec Pro"/>
                <a:cs typeface="Codec Pro"/>
                <a:sym typeface="Codec Pro"/>
              </a:rPr>
              <a:t>“</a:t>
            </a:r>
            <a:r>
              <a:rPr lang="en-US" sz="4800" b="1" i="1" spc="-150">
                <a:solidFill>
                  <a:srgbClr val="171717"/>
                </a:solidFill>
                <a:ea typeface="Codec Pro"/>
                <a:cs typeface="Codec Pro"/>
                <a:sym typeface="Codec Pro"/>
              </a:rPr>
              <a:t>why</a:t>
            </a:r>
            <a:r>
              <a:rPr lang="en-US" sz="4800" b="1" spc="-150">
                <a:solidFill>
                  <a:srgbClr val="171717"/>
                </a:solidFill>
                <a:ea typeface="Codec Pro"/>
                <a:cs typeface="Codec Pro"/>
                <a:sym typeface="Codec Pro"/>
              </a:rPr>
              <a:t>,” </a:t>
            </a:r>
            <a:r>
              <a:rPr lang="en-US" sz="4800" spc="-150">
                <a:solidFill>
                  <a:srgbClr val="171717"/>
                </a:solidFill>
                <a:ea typeface="Codec Pro"/>
                <a:cs typeface="Codec Pro"/>
                <a:sym typeface="Codec Pro"/>
              </a:rPr>
              <a:t>as it is open to personal feelings and speculation. </a:t>
            </a:r>
          </a:p>
          <a:p>
            <a:pPr algn="ctr"/>
            <a:endParaRPr lang="en-US" sz="1400" spc="-150">
              <a:solidFill>
                <a:srgbClr val="171717"/>
              </a:solidFill>
              <a:ea typeface="Codec Pro"/>
              <a:cs typeface="Codec Pro"/>
              <a:sym typeface="Codec Pro"/>
            </a:endParaRPr>
          </a:p>
          <a:p>
            <a:pPr algn="ctr"/>
            <a:r>
              <a:rPr lang="en-US" sz="4800" spc="-150">
                <a:solidFill>
                  <a:srgbClr val="171717"/>
                </a:solidFill>
                <a:ea typeface="Codec Pro"/>
                <a:cs typeface="Codec Pro"/>
                <a:sym typeface="Codec Pro"/>
              </a:rPr>
              <a:t>Asking </a:t>
            </a:r>
            <a:r>
              <a:rPr lang="en-US" sz="4800" b="1" spc="-150">
                <a:solidFill>
                  <a:srgbClr val="171717"/>
                </a:solidFill>
                <a:ea typeface="Codec Pro"/>
                <a:cs typeface="Codec Pro"/>
                <a:sym typeface="Codec Pro"/>
              </a:rPr>
              <a:t>“</a:t>
            </a:r>
            <a:r>
              <a:rPr lang="en-US" sz="4800" b="1" i="1" spc="-150">
                <a:solidFill>
                  <a:srgbClr val="171717"/>
                </a:solidFill>
                <a:ea typeface="Codec Pro"/>
                <a:cs typeface="Codec Pro"/>
                <a:sym typeface="Codec Pro"/>
              </a:rPr>
              <a:t>why</a:t>
            </a:r>
            <a:r>
              <a:rPr lang="en-US" sz="4800" b="1" spc="-150">
                <a:solidFill>
                  <a:srgbClr val="171717"/>
                </a:solidFill>
                <a:ea typeface="Codec Pro"/>
                <a:cs typeface="Codec Pro"/>
                <a:sym typeface="Codec Pro"/>
              </a:rPr>
              <a:t>” </a:t>
            </a:r>
            <a:r>
              <a:rPr lang="en-US" sz="4800" spc="-150">
                <a:solidFill>
                  <a:srgbClr val="171717"/>
                </a:solidFill>
                <a:ea typeface="Codec Pro"/>
                <a:cs typeface="Codec Pro"/>
                <a:sym typeface="Codec Pro"/>
              </a:rPr>
              <a:t>often leads to defensiveness and emotional responses</a:t>
            </a:r>
            <a:r>
              <a:rPr lang="en-US" sz="5400" spc="-150">
                <a:solidFill>
                  <a:srgbClr val="171717"/>
                </a:solidFill>
                <a:ea typeface="Codec Pro"/>
                <a:cs typeface="Codec Pro"/>
                <a:sym typeface="Codec Pro"/>
              </a:rPr>
              <a:t>.</a:t>
            </a:r>
          </a:p>
        </p:txBody>
      </p:sp>
      <p:pic>
        <p:nvPicPr>
          <p:cNvPr id="16" name="Picture 15" descr="A cartoon of a person with her hand on her chin&#10;&#10;AI-generated content may be incorrect.">
            <a:extLst>
              <a:ext uri="{FF2B5EF4-FFF2-40B4-BE49-F238E27FC236}">
                <a16:creationId xmlns:a16="http://schemas.microsoft.com/office/drawing/2014/main" id="{FC2B1E9A-870E-7DF7-6EA0-9772F29EC9B0}"/>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961" b="99219" l="9961" r="91895">
                        <a14:foregroundMark x1="46191" y1="23242" x2="46191" y2="23242"/>
                        <a14:foregroundMark x1="68848" y1="10156" x2="68848" y2="10156"/>
                        <a14:foregroundMark x1="91504" y1="34961" x2="91504" y2="34961"/>
                        <a14:foregroundMark x1="55273" y1="37500" x2="55273" y2="37500"/>
                        <a14:foregroundMark x1="45117" y1="44434" x2="45117" y2="44434"/>
                        <a14:foregroundMark x1="75000" y1="85938" x2="75000" y2="85938"/>
                        <a14:foregroundMark x1="74121" y1="83398" x2="74121" y2="83398"/>
                        <a14:foregroundMark x1="71191" y1="84863" x2="71191" y2="84863"/>
                        <a14:foregroundMark x1="51660" y1="81250" x2="51660" y2="81250"/>
                        <a14:foregroundMark x1="47852" y1="78516" x2="47852" y2="78516"/>
                        <a14:foregroundMark x1="77344" y1="80176" x2="77344" y2="80176"/>
                        <a14:foregroundMark x1="81348" y1="75781" x2="81348" y2="75781"/>
                        <a14:foregroundMark x1="55078" y1="38086" x2="55078" y2="38086"/>
                        <a14:foregroundMark x1="71191" y1="44629" x2="71191" y2="44629"/>
                        <a14:foregroundMark x1="72461" y1="43848" x2="69727" y2="41699"/>
                        <a14:foregroundMark x1="61426" y1="98438" x2="78320" y2="98438"/>
                        <a14:foregroundMark x1="64648" y1="87012" x2="64648" y2="87012"/>
                        <a14:foregroundMark x1="64648" y1="87012" x2="73730" y2="87012"/>
                        <a14:foregroundMark x1="49609" y1="79785" x2="48730" y2="77246"/>
                        <a14:foregroundMark x1="45313" y1="22852" x2="45313" y2="22852"/>
                        <a14:foregroundMark x1="45313" y1="22852" x2="45313" y2="22852"/>
                        <a14:foregroundMark x1="50879" y1="15430" x2="50879" y2="15430"/>
                        <a14:foregroundMark x1="52734" y1="13086" x2="52734" y2="13086"/>
                        <a14:foregroundMark x1="59082" y1="10840" x2="59082" y2="10840"/>
                        <a14:foregroundMark x1="53418" y1="13379" x2="57129" y2="9570"/>
                        <a14:foregroundMark x1="57129" y1="9570" x2="65625" y2="7910"/>
                        <a14:foregroundMark x1="65625" y1="7910" x2="70996" y2="8496"/>
                        <a14:foregroundMark x1="70996" y1="8496" x2="87207" y2="20313"/>
                        <a14:foregroundMark x1="87207" y1="20313" x2="91406" y2="25977"/>
                        <a14:foregroundMark x1="91406" y1="25977" x2="91895" y2="27344"/>
                        <a14:foregroundMark x1="89746" y1="21582" x2="79883" y2="11426"/>
                        <a14:foregroundMark x1="43262" y1="26465" x2="43262" y2="26465"/>
                        <a14:foregroundMark x1="77344" y1="79980" x2="77344" y2="79980"/>
                        <a14:foregroundMark x1="48047" y1="99219" x2="48047" y2="99219"/>
                        <a14:foregroundMark x1="50391" y1="96680" x2="53223" y2="81055"/>
                        <a14:foregroundMark x1="53223" y1="81055" x2="53223" y2="81055"/>
                      </a14:backgroundRemoval>
                    </a14:imgEffect>
                  </a14:imgLayer>
                </a14:imgProps>
              </a:ext>
              <a:ext uri="{28A0092B-C50C-407E-A947-70E740481C1C}">
                <a14:useLocalDpi xmlns:a14="http://schemas.microsoft.com/office/drawing/2010/main" val="0"/>
              </a:ext>
            </a:extLst>
          </a:blip>
          <a:stretch>
            <a:fillRect/>
          </a:stretch>
        </p:blipFill>
        <p:spPr>
          <a:xfrm>
            <a:off x="6324600" y="4888209"/>
            <a:ext cx="4458750" cy="4458750"/>
          </a:xfrm>
          <a:prstGeom prst="rect">
            <a:avLst/>
          </a:prstGeom>
        </p:spPr>
      </p:pic>
    </p:spTree>
    <p:extLst>
      <p:ext uri="{BB962C8B-B14F-4D97-AF65-F5344CB8AC3E}">
        <p14:creationId xmlns:p14="http://schemas.microsoft.com/office/powerpoint/2010/main" val="2720504868"/>
      </p:ext>
    </p:extLst>
  </p:cSld>
  <p:clrMapOvr>
    <a:masterClrMapping/>
  </p:clrMapOvr>
  <p:transition>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EE02F034B8BF54BAE9AA0D60582A4B6" ma:contentTypeVersion="16" ma:contentTypeDescription="Create a new document." ma:contentTypeScope="" ma:versionID="43b9c81d7a5e3078268c4b9cce89b625">
  <xsd:schema xmlns:xsd="http://www.w3.org/2001/XMLSchema" xmlns:xs="http://www.w3.org/2001/XMLSchema" xmlns:p="http://schemas.microsoft.com/office/2006/metadata/properties" xmlns:ns2="8bf10d84-95c4-446b-a6dc-317de1800774" xmlns:ns3="b523212d-ee6b-416a-b870-f85da76adb72" xmlns:ns4="a038a585-4f1b-4b82-9716-f9d38f63b763" targetNamespace="http://schemas.microsoft.com/office/2006/metadata/properties" ma:root="true" ma:fieldsID="f4eab557a529fdce1d91f0c92e75c8f8" ns2:_="" ns3:_="" ns4:_="">
    <xsd:import namespace="8bf10d84-95c4-446b-a6dc-317de1800774"/>
    <xsd:import namespace="b523212d-ee6b-416a-b870-f85da76adb72"/>
    <xsd:import namespace="a038a585-4f1b-4b82-9716-f9d38f63b76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2:MediaServiceLocation"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4:SharedWithUsers" minOccurs="0"/>
                <xsd:element ref="ns4:SharedWithDetail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bf10d84-95c4-446b-a6dc-317de18007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Location" ma:index="13" nillable="true" ma:displayName="Location" ma:indexed="true"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522e4ffc-addb-439b-972d-eea4499adeee"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523212d-ee6b-416a-b870-f85da76adb72"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ec9a4619-c281-4fc8-b204-49f0b9119d60}" ma:internalName="TaxCatchAll" ma:showField="CatchAllData" ma:web="b523212d-ee6b-416a-b870-f85da76adb7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038a585-4f1b-4b82-9716-f9d38f63b763"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b523212d-ee6b-416a-b870-f85da76adb72" xsi:nil="true"/>
    <lcf76f155ced4ddcb4097134ff3c332f xmlns="8bf10d84-95c4-446b-a6dc-317de1800774">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9A386AF-283C-4CDA-ACB9-C59246C7DC78}">
  <ds:schemaRefs>
    <ds:schemaRef ds:uri="8bf10d84-95c4-446b-a6dc-317de1800774"/>
    <ds:schemaRef ds:uri="a038a585-4f1b-4b82-9716-f9d38f63b763"/>
    <ds:schemaRef ds:uri="b523212d-ee6b-416a-b870-f85da76adb7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79EA77B-87D4-4F1E-9F6D-E6F36227E48F}">
  <ds:schemaRefs>
    <ds:schemaRef ds:uri="8bf10d84-95c4-446b-a6dc-317de1800774"/>
    <ds:schemaRef ds:uri="a038a585-4f1b-4b82-9716-f9d38f63b763"/>
    <ds:schemaRef ds:uri="b523212d-ee6b-416a-b870-f85da76adb7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9ACD90C6-CE71-4F4B-9BD6-1E19DAB8C3B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Custom</PresentationFormat>
  <Slides>17</Slides>
  <Notes>15</Notes>
  <HiddenSlides>0</HiddenSlide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Facts Not Feelings</dc:title>
  <dc:creator>Corral, Alicia</dc:creator>
  <cp:revision>1</cp:revision>
  <cp:lastPrinted>2025-03-18T21:06:29Z</cp:lastPrinted>
  <dcterms:created xsi:type="dcterms:W3CDTF">2006-08-16T00:00:00Z</dcterms:created>
  <dcterms:modified xsi:type="dcterms:W3CDTF">2025-07-22T23:17:14Z</dcterms:modified>
  <dc:identifier>DAGaIFEAmPU</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0x0101004EE02F034B8BF54BAE9AA0D60582A4B6</vt:lpwstr>
  </property>
  <property fmtid="{D5CDD505-2E9C-101B-9397-08002B2CF9AE}" pid="3" name="MediaServiceImageTags">
    <vt:lpwstr/>
  </property>
</Properties>
</file>